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09" r:id="rId3"/>
    <p:sldId id="411" r:id="rId4"/>
    <p:sldId id="395" r:id="rId5"/>
    <p:sldId id="412" r:id="rId6"/>
    <p:sldId id="413" r:id="rId7"/>
    <p:sldId id="415" r:id="rId8"/>
    <p:sldId id="414" r:id="rId9"/>
    <p:sldId id="417" r:id="rId10"/>
    <p:sldId id="418" r:id="rId11"/>
    <p:sldId id="434" r:id="rId12"/>
    <p:sldId id="408" r:id="rId13"/>
    <p:sldId id="309" r:id="rId14"/>
    <p:sldId id="419" r:id="rId15"/>
    <p:sldId id="423" r:id="rId16"/>
    <p:sldId id="420" r:id="rId17"/>
    <p:sldId id="421" r:id="rId18"/>
    <p:sldId id="424" r:id="rId19"/>
    <p:sldId id="425" r:id="rId20"/>
    <p:sldId id="426" r:id="rId21"/>
    <p:sldId id="427" r:id="rId22"/>
    <p:sldId id="428" r:id="rId23"/>
    <p:sldId id="430" r:id="rId24"/>
    <p:sldId id="431" r:id="rId25"/>
    <p:sldId id="429" r:id="rId26"/>
    <p:sldId id="416" r:id="rId27"/>
    <p:sldId id="387" r:id="rId28"/>
    <p:sldId id="390" r:id="rId29"/>
    <p:sldId id="433" r:id="rId30"/>
    <p:sldId id="435" r:id="rId31"/>
    <p:sldId id="422" r:id="rId32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80392" autoAdjust="0"/>
  </p:normalViewPr>
  <p:slideViewPr>
    <p:cSldViewPr snapToGrid="0">
      <p:cViewPr varScale="1">
        <p:scale>
          <a:sx n="64" d="100"/>
          <a:sy n="64" d="100"/>
        </p:scale>
        <p:origin x="1296" y="43"/>
      </p:cViewPr>
      <p:guideLst>
        <p:guide pos="840"/>
        <p:guide orient="horz" pos="1968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006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427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776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7644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9491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1429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08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8986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605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322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876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2564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7436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1423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4817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3025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80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82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4153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185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131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12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268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9759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596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075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360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Mechanistic models in macroecology and biodiversity science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Chaotic behavior of logistic equation – from sigmoidal curve to </a:t>
            </a:r>
            <a:r>
              <a:rPr lang="en-US" b="1" dirty="0"/>
              <a:t>deterministic chaos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52E1FD5-AD36-0B41-E630-4A9E471E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54" y="1230719"/>
            <a:ext cx="2514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23605FE-5EF3-DCBF-7AC6-0F2F83746088}"/>
              </a:ext>
            </a:extLst>
          </p:cNvPr>
          <p:cNvGrpSpPr/>
          <p:nvPr/>
        </p:nvGrpSpPr>
        <p:grpSpPr>
          <a:xfrm>
            <a:off x="1171574" y="1071430"/>
            <a:ext cx="7391401" cy="4576895"/>
            <a:chOff x="1171574" y="1071430"/>
            <a:chExt cx="7391401" cy="4576895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D51130D3-40CC-6E52-C298-E83DBAD27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071430"/>
              <a:ext cx="7229475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7B316D-CECC-F5F1-AD5F-C1882600B787}"/>
                </a:ext>
              </a:extLst>
            </p:cNvPr>
            <p:cNvSpPr/>
            <p:nvPr/>
          </p:nvSpPr>
          <p:spPr>
            <a:xfrm>
              <a:off x="3132306" y="3083668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FB5218-06ED-B670-27E1-4A215499A2F9}"/>
                </a:ext>
              </a:extLst>
            </p:cNvPr>
            <p:cNvSpPr/>
            <p:nvPr/>
          </p:nvSpPr>
          <p:spPr>
            <a:xfrm>
              <a:off x="6647031" y="3083668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B28CC5-3F18-9869-EAA4-CC33FC8B6E05}"/>
                </a:ext>
              </a:extLst>
            </p:cNvPr>
            <p:cNvSpPr/>
            <p:nvPr/>
          </p:nvSpPr>
          <p:spPr>
            <a:xfrm>
              <a:off x="3046581" y="5448877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462BAF-8067-48B9-972C-5B2418A2FD4C}"/>
                </a:ext>
              </a:extLst>
            </p:cNvPr>
            <p:cNvSpPr/>
            <p:nvPr/>
          </p:nvSpPr>
          <p:spPr>
            <a:xfrm>
              <a:off x="6657975" y="5453772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40EA08-FFC2-7AC9-FAE4-4B7AD0F3725A}"/>
                </a:ext>
              </a:extLst>
            </p:cNvPr>
            <p:cNvSpPr/>
            <p:nvPr/>
          </p:nvSpPr>
          <p:spPr>
            <a:xfrm>
              <a:off x="4948237" y="4077926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F38E2-76E4-C691-B5FB-20EA5C50EF04}"/>
                </a:ext>
              </a:extLst>
            </p:cNvPr>
            <p:cNvSpPr/>
            <p:nvPr/>
          </p:nvSpPr>
          <p:spPr>
            <a:xfrm>
              <a:off x="4948237" y="1736693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7763A0-8477-9CFB-BE25-BDC288BF5142}"/>
                </a:ext>
              </a:extLst>
            </p:cNvPr>
            <p:cNvSpPr/>
            <p:nvPr/>
          </p:nvSpPr>
          <p:spPr>
            <a:xfrm>
              <a:off x="1200150" y="1889093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BD1FF3-E747-2A6C-5FC5-68D100393368}"/>
                </a:ext>
              </a:extLst>
            </p:cNvPr>
            <p:cNvSpPr/>
            <p:nvPr/>
          </p:nvSpPr>
          <p:spPr>
            <a:xfrm>
              <a:off x="1171574" y="4233587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B8A49F-D70E-B9B4-3C20-AE1F65EBC55F}"/>
              </a:ext>
            </a:extLst>
          </p:cNvPr>
          <p:cNvSpPr txBox="1"/>
          <p:nvPr/>
        </p:nvSpPr>
        <p:spPr>
          <a:xfrm>
            <a:off x="4479287" y="5612850"/>
            <a:ext cx="14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step (t)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0F977-E614-CBB4-D932-F1E22C870570}"/>
              </a:ext>
            </a:extLst>
          </p:cNvPr>
          <p:cNvSpPr txBox="1"/>
          <p:nvPr/>
        </p:nvSpPr>
        <p:spPr>
          <a:xfrm rot="16200000">
            <a:off x="104615" y="291231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size (N)</a:t>
            </a:r>
          </a:p>
        </p:txBody>
      </p:sp>
    </p:spTree>
    <p:extLst>
      <p:ext uri="{BB962C8B-B14F-4D97-AF65-F5344CB8AC3E}">
        <p14:creationId xmlns:p14="http://schemas.microsoft.com/office/powerpoint/2010/main" val="25281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virtual forest">
            <a:extLst>
              <a:ext uri="{FF2B5EF4-FFF2-40B4-BE49-F238E27FC236}">
                <a16:creationId xmlns:a16="http://schemas.microsoft.com/office/drawing/2014/main" id="{D279388B-7516-F6D9-D491-F4FAA4E79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99" y="4615816"/>
            <a:ext cx="3220743" cy="168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All this is different from </a:t>
            </a:r>
            <a:r>
              <a:rPr lang="en-US" b="1" dirty="0"/>
              <a:t>agent-based models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6DDA9-FE1B-A4B3-A700-F450DD450BB5}"/>
              </a:ext>
            </a:extLst>
          </p:cNvPr>
          <p:cNvSpPr txBox="1"/>
          <p:nvPr/>
        </p:nvSpPr>
        <p:spPr>
          <a:xfrm>
            <a:off x="1267326" y="938463"/>
            <a:ext cx="1025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Agent-based (or individual-based) models are </a:t>
            </a:r>
            <a:r>
              <a:rPr lang="en-US" u="sng" dirty="0"/>
              <a:t>complex</a:t>
            </a:r>
            <a:r>
              <a:rPr lang="en-US" dirty="0"/>
              <a:t> models that simulate </a:t>
            </a:r>
            <a:r>
              <a:rPr lang="en-US" u="sng" dirty="0"/>
              <a:t>complex</a:t>
            </a:r>
            <a:r>
              <a:rPr lang="en-US" dirty="0"/>
              <a:t> reality. They are related to cellular automata, but the rules are much more complex.</a:t>
            </a:r>
          </a:p>
        </p:txBody>
      </p:sp>
      <p:pic>
        <p:nvPicPr>
          <p:cNvPr id="1026" name="Picture 2" descr="PDF] Agent based modeling for agricultural policy evaluation: A review |  Semantic Scholar">
            <a:extLst>
              <a:ext uri="{FF2B5EF4-FFF2-40B4-BE49-F238E27FC236}">
                <a16:creationId xmlns:a16="http://schemas.microsoft.com/office/drawing/2014/main" id="{FC1D18BB-F71D-2DFB-CAB0-616A3446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26" y="1863091"/>
            <a:ext cx="2675612" cy="31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S and Agent-Based Modeling: Agent-based Modelling and Geographical  Information Systems: A Practical Primer">
            <a:extLst>
              <a:ext uri="{FF2B5EF4-FFF2-40B4-BE49-F238E27FC236}">
                <a16:creationId xmlns:a16="http://schemas.microsoft.com/office/drawing/2014/main" id="{5E730A85-50DC-5117-9856-C43666CE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789" y="1731905"/>
            <a:ext cx="387002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FC0B905D-A67A-64D2-9803-70AA9CE63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38" y="1863091"/>
            <a:ext cx="3667424" cy="2752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77D2B6-3CFC-9FAB-BEDC-026DFADEFB1A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Grimm et al. (2005)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Individual-based modelling in ecology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105C8C-E85A-A68F-E955-F481F9D9CAF7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08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2696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That complex and seemingly unpredictable (“alive”) structures can emerge from simple rules</a:t>
            </a:r>
            <a:endParaRPr lang="en-US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What are cellular automata, and give an example of their operation from real world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That fractals and deterministic chaos are examples of complex structures emerging from simple rules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There are individual-based (agent-based) models, which use complex rules to reproduce complex behavior</a:t>
            </a:r>
          </a:p>
        </p:txBody>
      </p:sp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Unified Neutral Theory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 cellular automaton for community ecology. The simplest model of nature.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err="1"/>
              <a:t>Gause’s</a:t>
            </a:r>
            <a:r>
              <a:rPr lang="en-US" dirty="0"/>
              <a:t> </a:t>
            </a:r>
            <a:r>
              <a:rPr lang="en-US" b="1" dirty="0"/>
              <a:t>principle of competitive exclusion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Gause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G. F. (1932)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Experimental Biology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556085-9E1F-1FFA-6ED8-4B3FB30A1927}"/>
              </a:ext>
            </a:extLst>
          </p:cNvPr>
          <p:cNvGrpSpPr/>
          <p:nvPr/>
        </p:nvGrpSpPr>
        <p:grpSpPr>
          <a:xfrm>
            <a:off x="960643" y="1038641"/>
            <a:ext cx="2351926" cy="3814143"/>
            <a:chOff x="960643" y="1038641"/>
            <a:chExt cx="2351926" cy="3814143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FE2D81E8-585E-48BC-4375-1187F2543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038641"/>
              <a:ext cx="1557338" cy="312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E2B1433-2D2E-1793-BD7F-E3380D0DB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643" y="4268009"/>
              <a:ext cx="2351926" cy="584775"/>
            </a:xfrm>
            <a:prstGeom prst="rect">
              <a:avLst/>
            </a:prstGeom>
            <a:solidFill>
              <a:schemeClr val="bg1">
                <a:alpha val="60001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cs-CZ" altLang="en-US" sz="1600" i="1" dirty="0" err="1"/>
                <a:t>Paramecium</a:t>
              </a:r>
              <a:r>
                <a:rPr lang="cs-CZ" altLang="en-US" sz="1600" i="1" dirty="0"/>
                <a:t> </a:t>
              </a:r>
              <a:r>
                <a:rPr lang="cs-CZ" altLang="en-US" sz="1600" i="1" dirty="0" err="1"/>
                <a:t>caudatum</a:t>
              </a:r>
              <a:r>
                <a:rPr lang="cs-CZ" altLang="en-US" sz="1600" i="1" dirty="0"/>
                <a:t> </a:t>
              </a:r>
              <a:endParaRPr lang="en-US" altLang="en-US" sz="1600" i="1" dirty="0"/>
            </a:p>
            <a:p>
              <a:pPr algn="ctr"/>
              <a:r>
                <a:rPr lang="cs-CZ" altLang="en-US" sz="1600" i="1" dirty="0"/>
                <a:t>vs. P. </a:t>
              </a:r>
              <a:r>
                <a:rPr lang="cs-CZ" altLang="en-US" sz="1600" i="1" dirty="0" err="1"/>
                <a:t>aurelia</a:t>
              </a:r>
              <a:endParaRPr lang="cs-CZ" altLang="en-US" sz="1600" i="1" dirty="0"/>
            </a:p>
          </p:txBody>
        </p:sp>
      </p:grpSp>
      <p:pic>
        <p:nvPicPr>
          <p:cNvPr id="7" name="Picture 11">
            <a:extLst>
              <a:ext uri="{FF2B5EF4-FFF2-40B4-BE49-F238E27FC236}">
                <a16:creationId xmlns:a16="http://schemas.microsoft.com/office/drawing/2014/main" id="{76773146-77AE-39A0-FA9C-46612647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34" y="1012426"/>
            <a:ext cx="3445052" cy="496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C8596-1879-D5B9-B386-33981A4098EB}"/>
              </a:ext>
            </a:extLst>
          </p:cNvPr>
          <p:cNvSpPr txBox="1"/>
          <p:nvPr/>
        </p:nvSpPr>
        <p:spPr>
          <a:xfrm>
            <a:off x="7812517" y="1012426"/>
            <a:ext cx="39222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species or populations cannot inhabit the same niche: one will consistently out-compete the other. 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When one species has even the slightest advantage over another, the one with the advantage will dominate in the long term.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Complete competitors can not 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coexist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So how can species coexist?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7">
            <a:extLst>
              <a:ext uri="{FF2B5EF4-FFF2-40B4-BE49-F238E27FC236}">
                <a16:creationId xmlns:a16="http://schemas.microsoft.com/office/drawing/2014/main" id="{6F4B7FAA-EB65-B4E8-E272-BE1514B29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116984"/>
            <a:ext cx="9731004" cy="446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So how can species coexist? Thanks to </a:t>
            </a:r>
            <a:r>
              <a:rPr lang="en-US" b="1" dirty="0"/>
              <a:t>heterogeneity of environment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6" name="Group 31">
            <a:extLst>
              <a:ext uri="{FF2B5EF4-FFF2-40B4-BE49-F238E27FC236}">
                <a16:creationId xmlns:a16="http://schemas.microsoft.com/office/drawing/2014/main" id="{C732B6FD-6A3C-6EB4-5B08-2F73018D2286}"/>
              </a:ext>
            </a:extLst>
          </p:cNvPr>
          <p:cNvGrpSpPr>
            <a:grpSpLocks/>
          </p:cNvGrpSpPr>
          <p:nvPr/>
        </p:nvGrpSpPr>
        <p:grpSpPr bwMode="auto">
          <a:xfrm>
            <a:off x="5534025" y="1128006"/>
            <a:ext cx="4038601" cy="2417763"/>
            <a:chOff x="192" y="768"/>
            <a:chExt cx="2544" cy="1523"/>
          </a:xfrm>
        </p:grpSpPr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E49EE493-AAC1-A73A-45CC-97CF2A526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97"/>
            <a:stretch>
              <a:fillRect/>
            </a:stretch>
          </p:blipFill>
          <p:spPr bwMode="auto">
            <a:xfrm>
              <a:off x="192" y="768"/>
              <a:ext cx="2304" cy="1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3BE4CD54-4F7F-FFC9-1AA6-4BD0119B9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" y="2117"/>
              <a:ext cx="2153" cy="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78D831B0-48FB-CCC8-61A8-EB9E29792E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064"/>
              <a:ext cx="23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35">
              <a:extLst>
                <a:ext uri="{FF2B5EF4-FFF2-40B4-BE49-F238E27FC236}">
                  <a16:creationId xmlns:a16="http://schemas.microsoft.com/office/drawing/2014/main" id="{94D22A48-7194-68F6-8A76-E142477FE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" y="2097"/>
              <a:ext cx="1029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dirty="0" err="1">
                  <a:latin typeface="Tahoma" panose="020B0604030504040204" pitchFamily="34" charset="0"/>
                </a:rPr>
                <a:t>Humididy</a:t>
              </a:r>
              <a:r>
                <a:rPr lang="en-US" altLang="en-US" sz="1400" dirty="0">
                  <a:latin typeface="Tahoma" panose="020B0604030504040204" pitchFamily="34" charset="0"/>
                </a:rPr>
                <a:t> gradient</a:t>
              </a:r>
              <a:endParaRPr lang="cs-CZ" altLang="en-US" sz="1400" dirty="0">
                <a:latin typeface="Tahoma" panose="020B0604030504040204" pitchFamily="34" charset="0"/>
              </a:endParaRPr>
            </a:p>
          </p:txBody>
        </p:sp>
      </p:grpSp>
      <p:sp>
        <p:nvSpPr>
          <p:cNvPr id="15" name="Rectangle 18">
            <a:extLst>
              <a:ext uri="{FF2B5EF4-FFF2-40B4-BE49-F238E27FC236}">
                <a16:creationId xmlns:a16="http://schemas.microsoft.com/office/drawing/2014/main" id="{31C8A986-236A-E1A8-7BD2-BCAAC017C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454" y="6044682"/>
            <a:ext cx="9144000" cy="533400"/>
          </a:xfrm>
          <a:prstGeom prst="rect">
            <a:avLst/>
          </a:prstGeom>
          <a:solidFill>
            <a:srgbClr val="00CCFF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" name="Picture 19">
            <a:extLst>
              <a:ext uri="{FF2B5EF4-FFF2-40B4-BE49-F238E27FC236}">
                <a16:creationId xmlns:a16="http://schemas.microsoft.com/office/drawing/2014/main" id="{AABDA7C4-AD19-17F0-ADD8-6CAC9B43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964"/>
            <a:ext cx="3657395" cy="274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07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u="sng" dirty="0"/>
              <a:t>But,</a:t>
            </a:r>
            <a:r>
              <a:rPr lang="en-US" dirty="0"/>
              <a:t> there is the </a:t>
            </a:r>
            <a:r>
              <a:rPr lang="en-US" b="1" dirty="0"/>
              <a:t>paradox of the plankton</a:t>
            </a:r>
            <a:r>
              <a:rPr lang="en-US" dirty="0"/>
              <a:t>, tropical forests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Hutchinson (1961)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13">
            <a:extLst>
              <a:ext uri="{FF2B5EF4-FFF2-40B4-BE49-F238E27FC236}">
                <a16:creationId xmlns:a16="http://schemas.microsoft.com/office/drawing/2014/main" id="{BA357926-91DE-68C9-ED6D-BB307F6C8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90437"/>
            <a:ext cx="371475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14">
            <a:extLst>
              <a:ext uri="{FF2B5EF4-FFF2-40B4-BE49-F238E27FC236}">
                <a16:creationId xmlns:a16="http://schemas.microsoft.com/office/drawing/2014/main" id="{6E17F8CD-9668-278F-0670-3E911B34D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1790437"/>
            <a:ext cx="40386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1FFE45-D13B-C712-9EAA-54D2883354A7}"/>
              </a:ext>
            </a:extLst>
          </p:cNvPr>
          <p:cNvSpPr txBox="1"/>
          <p:nvPr/>
        </p:nvSpPr>
        <p:spPr>
          <a:xfrm>
            <a:off x="1250505" y="4872602"/>
            <a:ext cx="1041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species with similar niches coexist in homogeneous environments. How is that possible?</a:t>
            </a:r>
          </a:p>
        </p:txBody>
      </p:sp>
    </p:spTree>
    <p:extLst>
      <p:ext uri="{BB962C8B-B14F-4D97-AF65-F5344CB8AC3E}">
        <p14:creationId xmlns:p14="http://schemas.microsoft.com/office/powerpoint/2010/main" val="11242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Paradox of the plankton, tropical forests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2" y="6033824"/>
            <a:ext cx="84683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Hubbell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The Unified Neutral Theory of Biodiversity and Biogeography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11">
            <a:extLst>
              <a:ext uri="{FF2B5EF4-FFF2-40B4-BE49-F238E27FC236}">
                <a16:creationId xmlns:a16="http://schemas.microsoft.com/office/drawing/2014/main" id="{D5BC137C-7E0F-E224-08CD-81A908DD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108710"/>
            <a:ext cx="3000375" cy="464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8D3E65CE-17F5-FFBE-983C-611E1DE1B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0871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35331F-60C0-D9CA-CAF6-02810742C254}"/>
              </a:ext>
            </a:extLst>
          </p:cNvPr>
          <p:cNvSpPr txBox="1"/>
          <p:nvPr/>
        </p:nvSpPr>
        <p:spPr>
          <a:xfrm>
            <a:off x="1252537" y="3212398"/>
            <a:ext cx="2276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Stephen P. Hubbell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UCLA</a:t>
            </a:r>
            <a:endParaRPr lang="en-US" sz="18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5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2" y="6033824"/>
            <a:ext cx="84683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Rosindell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56AABB-7293-5D34-68B0-22D1E1139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62790"/>
            <a:ext cx="7106856" cy="48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5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22" name="Group 113">
            <a:extLst>
              <a:ext uri="{FF2B5EF4-FFF2-40B4-BE49-F238E27FC236}">
                <a16:creationId xmlns:a16="http://schemas.microsoft.com/office/drawing/2014/main" id="{1B76236B-5114-0202-A07C-C84B025A954D}"/>
              </a:ext>
            </a:extLst>
          </p:cNvPr>
          <p:cNvGrpSpPr>
            <a:grpSpLocks/>
          </p:cNvGrpSpPr>
          <p:nvPr/>
        </p:nvGrpSpPr>
        <p:grpSpPr bwMode="auto">
          <a:xfrm>
            <a:off x="5513072" y="2587625"/>
            <a:ext cx="4398962" cy="3600450"/>
            <a:chOff x="2425" y="1888"/>
            <a:chExt cx="2771" cy="2268"/>
          </a:xfrm>
        </p:grpSpPr>
        <p:sp>
          <p:nvSpPr>
            <p:cNvPr id="123" name="Rectangle 114">
              <a:extLst>
                <a:ext uri="{FF2B5EF4-FFF2-40B4-BE49-F238E27FC236}">
                  <a16:creationId xmlns:a16="http://schemas.microsoft.com/office/drawing/2014/main" id="{5DDD3377-EF6E-2A87-BE70-48F6F59E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115">
              <a:extLst>
                <a:ext uri="{FF2B5EF4-FFF2-40B4-BE49-F238E27FC236}">
                  <a16:creationId xmlns:a16="http://schemas.microsoft.com/office/drawing/2014/main" id="{D24C0B83-DBF8-076C-0E6F-2237CCBA5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116">
              <a:extLst>
                <a:ext uri="{FF2B5EF4-FFF2-40B4-BE49-F238E27FC236}">
                  <a16:creationId xmlns:a16="http://schemas.microsoft.com/office/drawing/2014/main" id="{F6445E50-BE1C-23D7-A0CF-0F39C6824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117">
              <a:extLst>
                <a:ext uri="{FF2B5EF4-FFF2-40B4-BE49-F238E27FC236}">
                  <a16:creationId xmlns:a16="http://schemas.microsoft.com/office/drawing/2014/main" id="{D1A33521-2D26-18ED-83DA-B111829B9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118">
              <a:extLst>
                <a:ext uri="{FF2B5EF4-FFF2-40B4-BE49-F238E27FC236}">
                  <a16:creationId xmlns:a16="http://schemas.microsoft.com/office/drawing/2014/main" id="{1FC49B38-E92F-F897-7990-B943519C3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119">
              <a:extLst>
                <a:ext uri="{FF2B5EF4-FFF2-40B4-BE49-F238E27FC236}">
                  <a16:creationId xmlns:a16="http://schemas.microsoft.com/office/drawing/2014/main" id="{4BBFEA38-3105-CCEF-AD6E-F71125FCC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120">
              <a:extLst>
                <a:ext uri="{FF2B5EF4-FFF2-40B4-BE49-F238E27FC236}">
                  <a16:creationId xmlns:a16="http://schemas.microsoft.com/office/drawing/2014/main" id="{5682D238-B781-594C-CE5C-7DEF1C02E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121">
              <a:extLst>
                <a:ext uri="{FF2B5EF4-FFF2-40B4-BE49-F238E27FC236}">
                  <a16:creationId xmlns:a16="http://schemas.microsoft.com/office/drawing/2014/main" id="{C16626BA-2238-720C-F708-65FF2CAAA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Rectangle 122">
              <a:extLst>
                <a:ext uri="{FF2B5EF4-FFF2-40B4-BE49-F238E27FC236}">
                  <a16:creationId xmlns:a16="http://schemas.microsoft.com/office/drawing/2014/main" id="{C1C3EB3E-7CB7-5AE9-EB85-A13791DD6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Rectangle 123">
              <a:extLst>
                <a:ext uri="{FF2B5EF4-FFF2-40B4-BE49-F238E27FC236}">
                  <a16:creationId xmlns:a16="http://schemas.microsoft.com/office/drawing/2014/main" id="{61F814E3-D415-CEF2-67E6-3D516A610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Rectangle 124">
              <a:extLst>
                <a:ext uri="{FF2B5EF4-FFF2-40B4-BE49-F238E27FC236}">
                  <a16:creationId xmlns:a16="http://schemas.microsoft.com/office/drawing/2014/main" id="{86BD406D-8B70-B990-1EE7-2F602C788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Rectangle 125">
              <a:extLst>
                <a:ext uri="{FF2B5EF4-FFF2-40B4-BE49-F238E27FC236}">
                  <a16:creationId xmlns:a16="http://schemas.microsoft.com/office/drawing/2014/main" id="{672F1BE3-98D7-1687-F363-63D3EE1A2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126">
              <a:extLst>
                <a:ext uri="{FF2B5EF4-FFF2-40B4-BE49-F238E27FC236}">
                  <a16:creationId xmlns:a16="http://schemas.microsoft.com/office/drawing/2014/main" id="{C53E8972-7D99-B2A4-B50B-E85ED581C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127">
              <a:extLst>
                <a:ext uri="{FF2B5EF4-FFF2-40B4-BE49-F238E27FC236}">
                  <a16:creationId xmlns:a16="http://schemas.microsoft.com/office/drawing/2014/main" id="{2547FBA5-1A73-851E-B898-4F641058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128">
              <a:extLst>
                <a:ext uri="{FF2B5EF4-FFF2-40B4-BE49-F238E27FC236}">
                  <a16:creationId xmlns:a16="http://schemas.microsoft.com/office/drawing/2014/main" id="{DF7D46BB-049D-0E5C-B38C-B63BE03FE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129">
              <a:extLst>
                <a:ext uri="{FF2B5EF4-FFF2-40B4-BE49-F238E27FC236}">
                  <a16:creationId xmlns:a16="http://schemas.microsoft.com/office/drawing/2014/main" id="{E1922631-1729-F4F4-F449-A6145A203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130">
              <a:extLst>
                <a:ext uri="{FF2B5EF4-FFF2-40B4-BE49-F238E27FC236}">
                  <a16:creationId xmlns:a16="http://schemas.microsoft.com/office/drawing/2014/main" id="{E65C0824-47AF-8881-9416-B449F291D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206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131">
              <a:extLst>
                <a:ext uri="{FF2B5EF4-FFF2-40B4-BE49-F238E27FC236}">
                  <a16:creationId xmlns:a16="http://schemas.microsoft.com/office/drawing/2014/main" id="{725FFAA9-B6FA-3803-C825-59A842BB8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93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132">
              <a:extLst>
                <a:ext uri="{FF2B5EF4-FFF2-40B4-BE49-F238E27FC236}">
                  <a16:creationId xmlns:a16="http://schemas.microsoft.com/office/drawing/2014/main" id="{A197CE41-6626-12F9-C42C-C042A9B4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193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133">
              <a:extLst>
                <a:ext uri="{FF2B5EF4-FFF2-40B4-BE49-F238E27FC236}">
                  <a16:creationId xmlns:a16="http://schemas.microsoft.com/office/drawing/2014/main" id="{76B8727A-A4C2-0CF1-9C5A-25D5CC489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20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134">
              <a:extLst>
                <a:ext uri="{FF2B5EF4-FFF2-40B4-BE49-F238E27FC236}">
                  <a16:creationId xmlns:a16="http://schemas.microsoft.com/office/drawing/2014/main" id="{1EC1FC18-FE0E-819F-2D2F-8AA7AA4D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93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Oval 135">
              <a:extLst>
                <a:ext uri="{FF2B5EF4-FFF2-40B4-BE49-F238E27FC236}">
                  <a16:creationId xmlns:a16="http://schemas.microsoft.com/office/drawing/2014/main" id="{8B8CD4BF-0649-A0F8-8CC2-0052535E7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206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Oval 136">
              <a:extLst>
                <a:ext uri="{FF2B5EF4-FFF2-40B4-BE49-F238E27FC236}">
                  <a16:creationId xmlns:a16="http://schemas.microsoft.com/office/drawing/2014/main" id="{C21C29A3-75EC-9D24-5FF8-DD561C456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75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137">
              <a:extLst>
                <a:ext uri="{FF2B5EF4-FFF2-40B4-BE49-F238E27FC236}">
                  <a16:creationId xmlns:a16="http://schemas.microsoft.com/office/drawing/2014/main" id="{1DED35E9-E8BA-E39E-2AE4-3B5208E35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20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CA29B696-7276-4812-5DA7-F29EEA580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20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Oval 139">
              <a:extLst>
                <a:ext uri="{FF2B5EF4-FFF2-40B4-BE49-F238E27FC236}">
                  <a16:creationId xmlns:a16="http://schemas.microsoft.com/office/drawing/2014/main" id="{090D9D1B-778B-1E48-517B-384F58269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75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140">
              <a:extLst>
                <a:ext uri="{FF2B5EF4-FFF2-40B4-BE49-F238E27FC236}">
                  <a16:creationId xmlns:a16="http://schemas.microsoft.com/office/drawing/2014/main" id="{427186E0-E628-CE4A-B10F-5CFC1804A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47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Oval 141">
              <a:extLst>
                <a:ext uri="{FF2B5EF4-FFF2-40B4-BE49-F238E27FC236}">
                  <a16:creationId xmlns:a16="http://schemas.microsoft.com/office/drawing/2014/main" id="{ED46A17E-448E-0AD2-5831-B7A1E53D6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47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42">
              <a:extLst>
                <a:ext uri="{FF2B5EF4-FFF2-40B4-BE49-F238E27FC236}">
                  <a16:creationId xmlns:a16="http://schemas.microsoft.com/office/drawing/2014/main" id="{1F7A3DAB-7E29-0186-8EC0-B010AB26F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93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43">
              <a:extLst>
                <a:ext uri="{FF2B5EF4-FFF2-40B4-BE49-F238E27FC236}">
                  <a16:creationId xmlns:a16="http://schemas.microsoft.com/office/drawing/2014/main" id="{300903C9-CC4B-145F-592E-EE8CAA7B0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478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44">
              <a:extLst>
                <a:ext uri="{FF2B5EF4-FFF2-40B4-BE49-F238E27FC236}">
                  <a16:creationId xmlns:a16="http://schemas.microsoft.com/office/drawing/2014/main" id="{BA7AA943-7C7E-8B91-1F37-F1D669E29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750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45">
              <a:extLst>
                <a:ext uri="{FF2B5EF4-FFF2-40B4-BE49-F238E27FC236}">
                  <a16:creationId xmlns:a16="http://schemas.microsoft.com/office/drawing/2014/main" id="{E8B51994-A9E3-1F47-85D1-4D1F895A5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206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Rectangle 146">
              <a:extLst>
                <a:ext uri="{FF2B5EF4-FFF2-40B4-BE49-F238E27FC236}">
                  <a16:creationId xmlns:a16="http://schemas.microsoft.com/office/drawing/2014/main" id="{F806E6DF-6826-6B2D-CEEA-46A024644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Rectangle 147">
              <a:extLst>
                <a:ext uri="{FF2B5EF4-FFF2-40B4-BE49-F238E27FC236}">
                  <a16:creationId xmlns:a16="http://schemas.microsoft.com/office/drawing/2014/main" id="{BA255A12-E840-56FA-E168-6DE02712B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Rectangle 148">
              <a:extLst>
                <a:ext uri="{FF2B5EF4-FFF2-40B4-BE49-F238E27FC236}">
                  <a16:creationId xmlns:a16="http://schemas.microsoft.com/office/drawing/2014/main" id="{19B2FB84-D2E3-8464-FF97-7224DD4E6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Rectangle 149">
              <a:extLst>
                <a:ext uri="{FF2B5EF4-FFF2-40B4-BE49-F238E27FC236}">
                  <a16:creationId xmlns:a16="http://schemas.microsoft.com/office/drawing/2014/main" id="{7876A216-4147-57D7-CA82-1EA542897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50">
              <a:extLst>
                <a:ext uri="{FF2B5EF4-FFF2-40B4-BE49-F238E27FC236}">
                  <a16:creationId xmlns:a16="http://schemas.microsoft.com/office/drawing/2014/main" id="{6A76BFAF-02FB-7431-7A0E-F89958B89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1">
              <a:extLst>
                <a:ext uri="{FF2B5EF4-FFF2-40B4-BE49-F238E27FC236}">
                  <a16:creationId xmlns:a16="http://schemas.microsoft.com/office/drawing/2014/main" id="{4EBA610F-2F94-047C-2175-0F9A92EDE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52">
              <a:extLst>
                <a:ext uri="{FF2B5EF4-FFF2-40B4-BE49-F238E27FC236}">
                  <a16:creationId xmlns:a16="http://schemas.microsoft.com/office/drawing/2014/main" id="{EB54D3DA-7F3F-8F0E-0D58-AB62C6036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Rectangle 153">
              <a:extLst>
                <a:ext uri="{FF2B5EF4-FFF2-40B4-BE49-F238E27FC236}">
                  <a16:creationId xmlns:a16="http://schemas.microsoft.com/office/drawing/2014/main" id="{5CE1F48B-6378-1E49-700E-AE7211990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154">
              <a:extLst>
                <a:ext uri="{FF2B5EF4-FFF2-40B4-BE49-F238E27FC236}">
                  <a16:creationId xmlns:a16="http://schemas.microsoft.com/office/drawing/2014/main" id="{E4353583-F138-5916-B1A1-899EBDFE3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55">
              <a:extLst>
                <a:ext uri="{FF2B5EF4-FFF2-40B4-BE49-F238E27FC236}">
                  <a16:creationId xmlns:a16="http://schemas.microsoft.com/office/drawing/2014/main" id="{ADBF5404-6807-4C3A-EA7B-61B1F50F9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156">
              <a:extLst>
                <a:ext uri="{FF2B5EF4-FFF2-40B4-BE49-F238E27FC236}">
                  <a16:creationId xmlns:a16="http://schemas.microsoft.com/office/drawing/2014/main" id="{9AFFD0E1-006A-F72E-D7F0-5FD27AC1E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157">
              <a:extLst>
                <a:ext uri="{FF2B5EF4-FFF2-40B4-BE49-F238E27FC236}">
                  <a16:creationId xmlns:a16="http://schemas.microsoft.com/office/drawing/2014/main" id="{73759F81-5326-0558-B323-B8B0AEBC1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158">
              <a:extLst>
                <a:ext uri="{FF2B5EF4-FFF2-40B4-BE49-F238E27FC236}">
                  <a16:creationId xmlns:a16="http://schemas.microsoft.com/office/drawing/2014/main" id="{93D819DD-C9D7-BA40-B337-39A186448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159">
              <a:extLst>
                <a:ext uri="{FF2B5EF4-FFF2-40B4-BE49-F238E27FC236}">
                  <a16:creationId xmlns:a16="http://schemas.microsoft.com/office/drawing/2014/main" id="{12202849-E3C6-94A7-FA11-00458673E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160">
              <a:extLst>
                <a:ext uri="{FF2B5EF4-FFF2-40B4-BE49-F238E27FC236}">
                  <a16:creationId xmlns:a16="http://schemas.microsoft.com/office/drawing/2014/main" id="{6FCC09DF-27B3-B562-086E-1F6251AE0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161">
              <a:extLst>
                <a:ext uri="{FF2B5EF4-FFF2-40B4-BE49-F238E27FC236}">
                  <a16:creationId xmlns:a16="http://schemas.microsoft.com/office/drawing/2014/main" id="{8D166452-0FDF-4681-233C-B521ED9F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Oval 162">
              <a:extLst>
                <a:ext uri="{FF2B5EF4-FFF2-40B4-BE49-F238E27FC236}">
                  <a16:creationId xmlns:a16="http://schemas.microsoft.com/office/drawing/2014/main" id="{639A67A4-0A5F-4390-F598-6FB9266C7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11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163">
              <a:extLst>
                <a:ext uri="{FF2B5EF4-FFF2-40B4-BE49-F238E27FC236}">
                  <a16:creationId xmlns:a16="http://schemas.microsoft.com/office/drawing/2014/main" id="{CC31AEE3-AD7E-6823-E203-ABA5AC2EE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11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AEC5A1EF-E78F-0154-4797-44CE34446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Oval 165">
              <a:extLst>
                <a:ext uri="{FF2B5EF4-FFF2-40B4-BE49-F238E27FC236}">
                  <a16:creationId xmlns:a16="http://schemas.microsoft.com/office/drawing/2014/main" id="{B26C2537-0BB5-A17D-4297-4E57732C5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3658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166">
              <a:extLst>
                <a:ext uri="{FF2B5EF4-FFF2-40B4-BE49-F238E27FC236}">
                  <a16:creationId xmlns:a16="http://schemas.microsoft.com/office/drawing/2014/main" id="{DADCA81D-E42D-E130-80B4-A76F7CBD7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93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Oval 167">
              <a:extLst>
                <a:ext uri="{FF2B5EF4-FFF2-40B4-BE49-F238E27FC236}">
                  <a16:creationId xmlns:a16="http://schemas.microsoft.com/office/drawing/2014/main" id="{07B2030A-ED3D-50A0-AE7D-0A1E89A39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38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Oval 168">
              <a:extLst>
                <a:ext uri="{FF2B5EF4-FFF2-40B4-BE49-F238E27FC236}">
                  <a16:creationId xmlns:a16="http://schemas.microsoft.com/office/drawing/2014/main" id="{007BD92A-A005-190D-A664-36CA99793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93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169">
              <a:extLst>
                <a:ext uri="{FF2B5EF4-FFF2-40B4-BE49-F238E27FC236}">
                  <a16:creationId xmlns:a16="http://schemas.microsoft.com/office/drawing/2014/main" id="{FF6ED075-54A3-E8FE-1737-9D805599D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170">
              <a:extLst>
                <a:ext uri="{FF2B5EF4-FFF2-40B4-BE49-F238E27FC236}">
                  <a16:creationId xmlns:a16="http://schemas.microsoft.com/office/drawing/2014/main" id="{5AA78484-373C-1F77-E064-1078F1634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171">
              <a:extLst>
                <a:ext uri="{FF2B5EF4-FFF2-40B4-BE49-F238E27FC236}">
                  <a16:creationId xmlns:a16="http://schemas.microsoft.com/office/drawing/2014/main" id="{11BF2E47-E9A6-CDD8-8FEB-87DB80A80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11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172">
              <a:extLst>
                <a:ext uri="{FF2B5EF4-FFF2-40B4-BE49-F238E27FC236}">
                  <a16:creationId xmlns:a16="http://schemas.microsoft.com/office/drawing/2014/main" id="{00140E20-5D57-C212-D01F-6024333F1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930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173">
              <a:extLst>
                <a:ext uri="{FF2B5EF4-FFF2-40B4-BE49-F238E27FC236}">
                  <a16:creationId xmlns:a16="http://schemas.microsoft.com/office/drawing/2014/main" id="{5E915107-796B-CE43-07A7-8419A57C2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3929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Rectangle 174">
              <a:extLst>
                <a:ext uri="{FF2B5EF4-FFF2-40B4-BE49-F238E27FC236}">
                  <a16:creationId xmlns:a16="http://schemas.microsoft.com/office/drawing/2014/main" id="{03595E5B-DF21-683F-3EE1-4423BB8F7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Rectangle 175">
              <a:extLst>
                <a:ext uri="{FF2B5EF4-FFF2-40B4-BE49-F238E27FC236}">
                  <a16:creationId xmlns:a16="http://schemas.microsoft.com/office/drawing/2014/main" id="{2089E169-7C28-C71E-1718-B7E2C0BC5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Rectangle 176">
              <a:extLst>
                <a:ext uri="{FF2B5EF4-FFF2-40B4-BE49-F238E27FC236}">
                  <a16:creationId xmlns:a16="http://schemas.microsoft.com/office/drawing/2014/main" id="{80015E07-2CDD-53C7-5C4A-3832FCA16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177">
              <a:extLst>
                <a:ext uri="{FF2B5EF4-FFF2-40B4-BE49-F238E27FC236}">
                  <a16:creationId xmlns:a16="http://schemas.microsoft.com/office/drawing/2014/main" id="{EBE96514-7BB9-900F-3E1D-60588E52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178">
              <a:extLst>
                <a:ext uri="{FF2B5EF4-FFF2-40B4-BE49-F238E27FC236}">
                  <a16:creationId xmlns:a16="http://schemas.microsoft.com/office/drawing/2014/main" id="{83F65C58-5062-AFD7-1AC1-C0CC2C1CB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Rectangle 179">
              <a:extLst>
                <a:ext uri="{FF2B5EF4-FFF2-40B4-BE49-F238E27FC236}">
                  <a16:creationId xmlns:a16="http://schemas.microsoft.com/office/drawing/2014/main" id="{07B3D50C-BD3B-9CD7-3CEC-62B4AFB45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Rectangle 180">
              <a:extLst>
                <a:ext uri="{FF2B5EF4-FFF2-40B4-BE49-F238E27FC236}">
                  <a16:creationId xmlns:a16="http://schemas.microsoft.com/office/drawing/2014/main" id="{40E124C3-C073-6F6D-11BB-4F65DD269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Rectangle 181">
              <a:extLst>
                <a:ext uri="{FF2B5EF4-FFF2-40B4-BE49-F238E27FC236}">
                  <a16:creationId xmlns:a16="http://schemas.microsoft.com/office/drawing/2014/main" id="{0FDA9192-2227-02FE-3862-00AD0B854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Rectangle 182">
              <a:extLst>
                <a:ext uri="{FF2B5EF4-FFF2-40B4-BE49-F238E27FC236}">
                  <a16:creationId xmlns:a16="http://schemas.microsoft.com/office/drawing/2014/main" id="{7212996B-42B1-D582-FB42-5AE96561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183">
              <a:extLst>
                <a:ext uri="{FF2B5EF4-FFF2-40B4-BE49-F238E27FC236}">
                  <a16:creationId xmlns:a16="http://schemas.microsoft.com/office/drawing/2014/main" id="{528BC098-41D9-F611-3732-9E23FB82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184">
              <a:extLst>
                <a:ext uri="{FF2B5EF4-FFF2-40B4-BE49-F238E27FC236}">
                  <a16:creationId xmlns:a16="http://schemas.microsoft.com/office/drawing/2014/main" id="{B787D45C-A47E-469B-0C6C-9B8453B9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185">
              <a:extLst>
                <a:ext uri="{FF2B5EF4-FFF2-40B4-BE49-F238E27FC236}">
                  <a16:creationId xmlns:a16="http://schemas.microsoft.com/office/drawing/2014/main" id="{1164DBCA-FAFD-B4D9-7E9F-6426D0598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Rectangle 186">
              <a:extLst>
                <a:ext uri="{FF2B5EF4-FFF2-40B4-BE49-F238E27FC236}">
                  <a16:creationId xmlns:a16="http://schemas.microsoft.com/office/drawing/2014/main" id="{8CFF18A8-F5D9-8E80-2C2F-F8466CBED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Rectangle 187">
              <a:extLst>
                <a:ext uri="{FF2B5EF4-FFF2-40B4-BE49-F238E27FC236}">
                  <a16:creationId xmlns:a16="http://schemas.microsoft.com/office/drawing/2014/main" id="{968B4DC3-EE3F-3B9D-104D-642C8914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Rectangle 188">
              <a:extLst>
                <a:ext uri="{FF2B5EF4-FFF2-40B4-BE49-F238E27FC236}">
                  <a16:creationId xmlns:a16="http://schemas.microsoft.com/office/drawing/2014/main" id="{1C58358B-283E-F7E3-0AF7-062F5574B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Rectangle 189">
              <a:extLst>
                <a:ext uri="{FF2B5EF4-FFF2-40B4-BE49-F238E27FC236}">
                  <a16:creationId xmlns:a16="http://schemas.microsoft.com/office/drawing/2014/main" id="{917CB6F6-7C5E-FDD2-83C3-B612FD13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190">
              <a:extLst>
                <a:ext uri="{FF2B5EF4-FFF2-40B4-BE49-F238E27FC236}">
                  <a16:creationId xmlns:a16="http://schemas.microsoft.com/office/drawing/2014/main" id="{9AE1F3AA-C3DF-1B0B-8347-597C0483F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66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91">
              <a:extLst>
                <a:ext uri="{FF2B5EF4-FFF2-40B4-BE49-F238E27FC236}">
                  <a16:creationId xmlns:a16="http://schemas.microsoft.com/office/drawing/2014/main" id="{4442BC43-1F21-2588-22F4-454E18D24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388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92">
              <a:extLst>
                <a:ext uri="{FF2B5EF4-FFF2-40B4-BE49-F238E27FC236}">
                  <a16:creationId xmlns:a16="http://schemas.microsoft.com/office/drawing/2014/main" id="{DBC6C722-BA9A-557D-F232-D3EE0C2A8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388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93">
              <a:extLst>
                <a:ext uri="{FF2B5EF4-FFF2-40B4-BE49-F238E27FC236}">
                  <a16:creationId xmlns:a16="http://schemas.microsoft.com/office/drawing/2014/main" id="{D04BFB65-2C19-48D0-7187-EF1C6BA95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660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94">
              <a:extLst>
                <a:ext uri="{FF2B5EF4-FFF2-40B4-BE49-F238E27FC236}">
                  <a16:creationId xmlns:a16="http://schemas.microsoft.com/office/drawing/2014/main" id="{84ECB210-C71F-6896-2665-9DEA2C836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388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95">
              <a:extLst>
                <a:ext uri="{FF2B5EF4-FFF2-40B4-BE49-F238E27FC236}">
                  <a16:creationId xmlns:a16="http://schemas.microsoft.com/office/drawing/2014/main" id="{8E50DFAC-3F8B-C97A-97F4-8D0C2442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932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96">
              <a:extLst>
                <a:ext uri="{FF2B5EF4-FFF2-40B4-BE49-F238E27FC236}">
                  <a16:creationId xmlns:a16="http://schemas.microsoft.com/office/drawing/2014/main" id="{9CB9DDD2-4CB0-D06D-53CD-62C74E19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3204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97">
              <a:extLst>
                <a:ext uri="{FF2B5EF4-FFF2-40B4-BE49-F238E27FC236}">
                  <a16:creationId xmlns:a16="http://schemas.microsoft.com/office/drawing/2014/main" id="{4F180554-F494-C7E1-80F6-B7B78A616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66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98">
              <a:extLst>
                <a:ext uri="{FF2B5EF4-FFF2-40B4-BE49-F238E27FC236}">
                  <a16:creationId xmlns:a16="http://schemas.microsoft.com/office/drawing/2014/main" id="{B095D81F-18F5-8E7D-4E13-A4CDAA9F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66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99">
              <a:extLst>
                <a:ext uri="{FF2B5EF4-FFF2-40B4-BE49-F238E27FC236}">
                  <a16:creationId xmlns:a16="http://schemas.microsoft.com/office/drawing/2014/main" id="{93351958-F754-F68E-E7E4-3B19E2B0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320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200">
              <a:extLst>
                <a:ext uri="{FF2B5EF4-FFF2-40B4-BE49-F238E27FC236}">
                  <a16:creationId xmlns:a16="http://schemas.microsoft.com/office/drawing/2014/main" id="{803394A8-BD0B-7A95-3B7D-4386F8DE6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932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201">
              <a:extLst>
                <a:ext uri="{FF2B5EF4-FFF2-40B4-BE49-F238E27FC236}">
                  <a16:creationId xmlns:a16="http://schemas.microsoft.com/office/drawing/2014/main" id="{9DCD1FAC-1084-DF03-700A-5E8EDA669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932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202">
              <a:extLst>
                <a:ext uri="{FF2B5EF4-FFF2-40B4-BE49-F238E27FC236}">
                  <a16:creationId xmlns:a16="http://schemas.microsoft.com/office/drawing/2014/main" id="{D46B12D7-A16D-87AE-7D61-F209DA50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38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Oval 203">
              <a:extLst>
                <a:ext uri="{FF2B5EF4-FFF2-40B4-BE49-F238E27FC236}">
                  <a16:creationId xmlns:a16="http://schemas.microsoft.com/office/drawing/2014/main" id="{BDD60427-CF5F-6AFA-ED96-8711BB1A2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932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Oval 204">
              <a:extLst>
                <a:ext uri="{FF2B5EF4-FFF2-40B4-BE49-F238E27FC236}">
                  <a16:creationId xmlns:a16="http://schemas.microsoft.com/office/drawing/2014/main" id="{6C6E0DFF-7384-A8E7-429A-5DB85CB05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3204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Oval 205">
              <a:extLst>
                <a:ext uri="{FF2B5EF4-FFF2-40B4-BE49-F238E27FC236}">
                  <a16:creationId xmlns:a16="http://schemas.microsoft.com/office/drawing/2014/main" id="{4AE3B01A-F605-C0B7-714B-043B58A6B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5" y="3203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Oval 206">
              <a:extLst>
                <a:ext uri="{FF2B5EF4-FFF2-40B4-BE49-F238E27FC236}">
                  <a16:creationId xmlns:a16="http://schemas.microsoft.com/office/drawing/2014/main" id="{A2140F2C-ACBE-1438-67A6-694174721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750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Oval 207">
              <a:extLst>
                <a:ext uri="{FF2B5EF4-FFF2-40B4-BE49-F238E27FC236}">
                  <a16:creationId xmlns:a16="http://schemas.microsoft.com/office/drawing/2014/main" id="{DE1BE4C8-A97D-2E6F-8164-0975DEC4A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206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Oval 208">
              <a:extLst>
                <a:ext uri="{FF2B5EF4-FFF2-40B4-BE49-F238E27FC236}">
                  <a16:creationId xmlns:a16="http://schemas.microsoft.com/office/drawing/2014/main" id="{FBF69EEF-7FC4-A45D-11E8-CF980E93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193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Oval 209">
              <a:extLst>
                <a:ext uri="{FF2B5EF4-FFF2-40B4-BE49-F238E27FC236}">
                  <a16:creationId xmlns:a16="http://schemas.microsoft.com/office/drawing/2014/main" id="{09B633F0-D905-D4B2-89CB-714AF1531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75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Oval 210">
              <a:extLst>
                <a:ext uri="{FF2B5EF4-FFF2-40B4-BE49-F238E27FC236}">
                  <a16:creationId xmlns:a16="http://schemas.microsoft.com/office/drawing/2014/main" id="{B2830941-4A61-4867-9BDF-42BB37942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478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Oval 211">
              <a:extLst>
                <a:ext uri="{FF2B5EF4-FFF2-40B4-BE49-F238E27FC236}">
                  <a16:creationId xmlns:a16="http://schemas.microsoft.com/office/drawing/2014/main" id="{84153DE3-DC89-EB36-24CB-4168ADFCD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4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Oval 212">
              <a:extLst>
                <a:ext uri="{FF2B5EF4-FFF2-40B4-BE49-F238E27FC236}">
                  <a16:creationId xmlns:a16="http://schemas.microsoft.com/office/drawing/2014/main" id="{88261D79-AC9A-C912-C186-5A4D95EB0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311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Oval 213">
              <a:extLst>
                <a:ext uri="{FF2B5EF4-FFF2-40B4-BE49-F238E27FC236}">
                  <a16:creationId xmlns:a16="http://schemas.microsoft.com/office/drawing/2014/main" id="{1D98D1B2-678A-185F-36DA-AEF178634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930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Oval 214">
              <a:extLst>
                <a:ext uri="{FF2B5EF4-FFF2-40B4-BE49-F238E27FC236}">
                  <a16:creationId xmlns:a16="http://schemas.microsoft.com/office/drawing/2014/main" id="{38A6EB29-818E-6F45-79DF-94CDCBD1F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Oval 215">
              <a:extLst>
                <a:ext uri="{FF2B5EF4-FFF2-40B4-BE49-F238E27FC236}">
                  <a16:creationId xmlns:a16="http://schemas.microsoft.com/office/drawing/2014/main" id="{9E5FD063-A534-02CE-3F79-773CFAC54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Oval 216">
              <a:extLst>
                <a:ext uri="{FF2B5EF4-FFF2-40B4-BE49-F238E27FC236}">
                  <a16:creationId xmlns:a16="http://schemas.microsoft.com/office/drawing/2014/main" id="{B7A3DDF4-7511-35EE-1A8C-72DAC68F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20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0" name="AutoShape 107">
            <a:extLst>
              <a:ext uri="{FF2B5EF4-FFF2-40B4-BE49-F238E27FC236}">
                <a16:creationId xmlns:a16="http://schemas.microsoft.com/office/drawing/2014/main" id="{25962E26-AD87-B243-54EE-4F28DB9FFC81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231" name="AutoShape 108">
            <a:extLst>
              <a:ext uri="{FF2B5EF4-FFF2-40B4-BE49-F238E27FC236}">
                <a16:creationId xmlns:a16="http://schemas.microsoft.com/office/drawing/2014/main" id="{A982CE0D-781D-97C7-4846-360D5DF05A6E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232" name="Text Box 109">
            <a:extLst>
              <a:ext uri="{FF2B5EF4-FFF2-40B4-BE49-F238E27FC236}">
                <a16:creationId xmlns:a16="http://schemas.microsoft.com/office/drawing/2014/main" id="{83AD9ECB-1C73-D931-76DE-28C25A918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233" name="Text Box 110">
            <a:extLst>
              <a:ext uri="{FF2B5EF4-FFF2-40B4-BE49-F238E27FC236}">
                <a16:creationId xmlns:a16="http://schemas.microsoft.com/office/drawing/2014/main" id="{FC612D6D-D2BF-418D-1B57-FA80A0D86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simple rules to complex patterns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7F148E0-A094-4A7E-B7D0-CEE3C9C40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Cellular automata, fractals, deterministic chaos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grpSp>
        <p:nvGrpSpPr>
          <p:cNvPr id="11" name="Group 738">
            <a:extLst>
              <a:ext uri="{FF2B5EF4-FFF2-40B4-BE49-F238E27FC236}">
                <a16:creationId xmlns:a16="http://schemas.microsoft.com/office/drawing/2014/main" id="{8A56590B-E0F2-1D85-DA12-1DC5AC2C3FD0}"/>
              </a:ext>
            </a:extLst>
          </p:cNvPr>
          <p:cNvGrpSpPr>
            <a:grpSpLocks/>
          </p:cNvGrpSpPr>
          <p:nvPr/>
        </p:nvGrpSpPr>
        <p:grpSpPr bwMode="auto">
          <a:xfrm>
            <a:off x="5511484" y="2581810"/>
            <a:ext cx="4398963" cy="3600450"/>
            <a:chOff x="2425" y="1888"/>
            <a:chExt cx="2771" cy="2268"/>
          </a:xfrm>
        </p:grpSpPr>
        <p:sp>
          <p:nvSpPr>
            <p:cNvPr id="12" name="Rectangle 256">
              <a:extLst>
                <a:ext uri="{FF2B5EF4-FFF2-40B4-BE49-F238E27FC236}">
                  <a16:creationId xmlns:a16="http://schemas.microsoft.com/office/drawing/2014/main" id="{100D5A50-CF3A-CDF0-E395-EBB6F506B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57">
              <a:extLst>
                <a:ext uri="{FF2B5EF4-FFF2-40B4-BE49-F238E27FC236}">
                  <a16:creationId xmlns:a16="http://schemas.microsoft.com/office/drawing/2014/main" id="{4FEF4A0E-F816-AC21-BF85-E5F3F125E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258">
              <a:extLst>
                <a:ext uri="{FF2B5EF4-FFF2-40B4-BE49-F238E27FC236}">
                  <a16:creationId xmlns:a16="http://schemas.microsoft.com/office/drawing/2014/main" id="{75A38A1E-C478-84DF-D080-02FFF284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259">
              <a:extLst>
                <a:ext uri="{FF2B5EF4-FFF2-40B4-BE49-F238E27FC236}">
                  <a16:creationId xmlns:a16="http://schemas.microsoft.com/office/drawing/2014/main" id="{FCD83B2E-311C-00E7-C917-012D578D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737">
              <a:extLst>
                <a:ext uri="{FF2B5EF4-FFF2-40B4-BE49-F238E27FC236}">
                  <a16:creationId xmlns:a16="http://schemas.microsoft.com/office/drawing/2014/main" id="{FB7178CB-DB38-B1BB-7907-C287780B2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5" y="1888"/>
              <a:ext cx="2771" cy="2268"/>
              <a:chOff x="2425" y="1888"/>
              <a:chExt cx="2771" cy="2268"/>
            </a:xfrm>
          </p:grpSpPr>
          <p:sp>
            <p:nvSpPr>
              <p:cNvPr id="18" name="Rectangle 215">
                <a:extLst>
                  <a:ext uri="{FF2B5EF4-FFF2-40B4-BE49-F238E27FC236}">
                    <a16:creationId xmlns:a16="http://schemas.microsoft.com/office/drawing/2014/main" id="{50C01328-B526-31C1-3BB6-7E236646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216">
                <a:extLst>
                  <a:ext uri="{FF2B5EF4-FFF2-40B4-BE49-F238E27FC236}">
                    <a16:creationId xmlns:a16="http://schemas.microsoft.com/office/drawing/2014/main" id="{181DB1F7-86CA-BEBB-EB99-C48D7F0AE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217">
                <a:extLst>
                  <a:ext uri="{FF2B5EF4-FFF2-40B4-BE49-F238E27FC236}">
                    <a16:creationId xmlns:a16="http://schemas.microsoft.com/office/drawing/2014/main" id="{93A2D89A-035A-980E-DA8D-75C60628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218">
                <a:extLst>
                  <a:ext uri="{FF2B5EF4-FFF2-40B4-BE49-F238E27FC236}">
                    <a16:creationId xmlns:a16="http://schemas.microsoft.com/office/drawing/2014/main" id="{E32D2812-0E16-09A8-FCD0-43EF1E405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9">
                <a:extLst>
                  <a:ext uri="{FF2B5EF4-FFF2-40B4-BE49-F238E27FC236}">
                    <a16:creationId xmlns:a16="http://schemas.microsoft.com/office/drawing/2014/main" id="{A443DF05-C7E5-80D8-6E0A-959B6280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0">
                <a:extLst>
                  <a:ext uri="{FF2B5EF4-FFF2-40B4-BE49-F238E27FC236}">
                    <a16:creationId xmlns:a16="http://schemas.microsoft.com/office/drawing/2014/main" id="{EF36ABC2-6722-F484-1F64-4682B25C2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21">
                <a:extLst>
                  <a:ext uri="{FF2B5EF4-FFF2-40B4-BE49-F238E27FC236}">
                    <a16:creationId xmlns:a16="http://schemas.microsoft.com/office/drawing/2014/main" id="{CB72948E-8294-ABB7-6EEC-0B0DBEFDF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2">
                <a:extLst>
                  <a:ext uri="{FF2B5EF4-FFF2-40B4-BE49-F238E27FC236}">
                    <a16:creationId xmlns:a16="http://schemas.microsoft.com/office/drawing/2014/main" id="{1B9DA8EF-894F-38B7-9BEA-7E73A31A6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23">
                <a:extLst>
                  <a:ext uri="{FF2B5EF4-FFF2-40B4-BE49-F238E27FC236}">
                    <a16:creationId xmlns:a16="http://schemas.microsoft.com/office/drawing/2014/main" id="{50C0E97E-4F0B-B59A-BA6E-66689C879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24">
                <a:extLst>
                  <a:ext uri="{FF2B5EF4-FFF2-40B4-BE49-F238E27FC236}">
                    <a16:creationId xmlns:a16="http://schemas.microsoft.com/office/drawing/2014/main" id="{2B2311B2-0663-331A-97B9-8D22B3C68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25">
                <a:extLst>
                  <a:ext uri="{FF2B5EF4-FFF2-40B4-BE49-F238E27FC236}">
                    <a16:creationId xmlns:a16="http://schemas.microsoft.com/office/drawing/2014/main" id="{8FE06C24-5BB4-7E5F-35EF-75493137A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26">
                <a:extLst>
                  <a:ext uri="{FF2B5EF4-FFF2-40B4-BE49-F238E27FC236}">
                    <a16:creationId xmlns:a16="http://schemas.microsoft.com/office/drawing/2014/main" id="{3971A026-45D0-34B6-179E-F68FBF1EF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27">
                <a:extLst>
                  <a:ext uri="{FF2B5EF4-FFF2-40B4-BE49-F238E27FC236}">
                    <a16:creationId xmlns:a16="http://schemas.microsoft.com/office/drawing/2014/main" id="{98240655-1A77-2BC2-70FC-17AFED639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228">
                <a:extLst>
                  <a:ext uri="{FF2B5EF4-FFF2-40B4-BE49-F238E27FC236}">
                    <a16:creationId xmlns:a16="http://schemas.microsoft.com/office/drawing/2014/main" id="{250EEA3B-8AD9-113E-4C64-E858AAA7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9">
                <a:extLst>
                  <a:ext uri="{FF2B5EF4-FFF2-40B4-BE49-F238E27FC236}">
                    <a16:creationId xmlns:a16="http://schemas.microsoft.com/office/drawing/2014/main" id="{9DAF1ADE-4712-9C40-44F2-A1C408A8A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230">
                <a:extLst>
                  <a:ext uri="{FF2B5EF4-FFF2-40B4-BE49-F238E27FC236}">
                    <a16:creationId xmlns:a16="http://schemas.microsoft.com/office/drawing/2014/main" id="{A269C5E9-CB8A-3033-BEC2-3D8A79D1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231">
                <a:extLst>
                  <a:ext uri="{FF2B5EF4-FFF2-40B4-BE49-F238E27FC236}">
                    <a16:creationId xmlns:a16="http://schemas.microsoft.com/office/drawing/2014/main" id="{B37676E4-4DE2-F94C-0FD3-79F73EB7B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32">
                <a:extLst>
                  <a:ext uri="{FF2B5EF4-FFF2-40B4-BE49-F238E27FC236}">
                    <a16:creationId xmlns:a16="http://schemas.microsoft.com/office/drawing/2014/main" id="{557A704B-2716-BFB2-DF8F-09642B773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33">
                <a:extLst>
                  <a:ext uri="{FF2B5EF4-FFF2-40B4-BE49-F238E27FC236}">
                    <a16:creationId xmlns:a16="http://schemas.microsoft.com/office/drawing/2014/main" id="{0AEEC4B4-8A64-D426-816A-B828071B7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34">
                <a:extLst>
                  <a:ext uri="{FF2B5EF4-FFF2-40B4-BE49-F238E27FC236}">
                    <a16:creationId xmlns:a16="http://schemas.microsoft.com/office/drawing/2014/main" id="{CC74214D-7C24-FE32-91E4-7F1C8BD3F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235">
                <a:extLst>
                  <a:ext uri="{FF2B5EF4-FFF2-40B4-BE49-F238E27FC236}">
                    <a16:creationId xmlns:a16="http://schemas.microsoft.com/office/drawing/2014/main" id="{A8C499D9-DC7A-C76E-B385-54D19F2F6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236">
                <a:extLst>
                  <a:ext uri="{FF2B5EF4-FFF2-40B4-BE49-F238E27FC236}">
                    <a16:creationId xmlns:a16="http://schemas.microsoft.com/office/drawing/2014/main" id="{F7A89A18-7D2F-A244-B594-459A23B4E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237">
                <a:extLst>
                  <a:ext uri="{FF2B5EF4-FFF2-40B4-BE49-F238E27FC236}">
                    <a16:creationId xmlns:a16="http://schemas.microsoft.com/office/drawing/2014/main" id="{8679AE08-E7C7-4117-467F-52CEC0259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238">
                <a:extLst>
                  <a:ext uri="{FF2B5EF4-FFF2-40B4-BE49-F238E27FC236}">
                    <a16:creationId xmlns:a16="http://schemas.microsoft.com/office/drawing/2014/main" id="{D54C933C-D8B4-C1CA-F704-083297FAC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239">
                <a:extLst>
                  <a:ext uri="{FF2B5EF4-FFF2-40B4-BE49-F238E27FC236}">
                    <a16:creationId xmlns:a16="http://schemas.microsoft.com/office/drawing/2014/main" id="{0C089192-F4AC-8EB0-CB76-9667431F1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75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Oval 240">
                <a:extLst>
                  <a:ext uri="{FF2B5EF4-FFF2-40B4-BE49-F238E27FC236}">
                    <a16:creationId xmlns:a16="http://schemas.microsoft.com/office/drawing/2014/main" id="{0609DE3A-C7CD-4F32-D8D1-CBC5E776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47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241">
                <a:extLst>
                  <a:ext uri="{FF2B5EF4-FFF2-40B4-BE49-F238E27FC236}">
                    <a16:creationId xmlns:a16="http://schemas.microsoft.com/office/drawing/2014/main" id="{07A1131B-E98D-FB10-06A7-575FDC8F2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Oval 242">
                <a:extLst>
                  <a:ext uri="{FF2B5EF4-FFF2-40B4-BE49-F238E27FC236}">
                    <a16:creationId xmlns:a16="http://schemas.microsoft.com/office/drawing/2014/main" id="{04210563-47F9-B6E4-119D-5E1411DE3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75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243">
                <a:extLst>
                  <a:ext uri="{FF2B5EF4-FFF2-40B4-BE49-F238E27FC236}">
                    <a16:creationId xmlns:a16="http://schemas.microsoft.com/office/drawing/2014/main" id="{3DF26C04-EFCC-F633-DD99-E523668CC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44">
                <a:extLst>
                  <a:ext uri="{FF2B5EF4-FFF2-40B4-BE49-F238E27FC236}">
                    <a16:creationId xmlns:a16="http://schemas.microsoft.com/office/drawing/2014/main" id="{45410675-4FC0-829F-73BA-35A345DCC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245">
                <a:extLst>
                  <a:ext uri="{FF2B5EF4-FFF2-40B4-BE49-F238E27FC236}">
                    <a16:creationId xmlns:a16="http://schemas.microsoft.com/office/drawing/2014/main" id="{02FA3793-B75C-5C9F-E83D-1073E5BF1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246">
                <a:extLst>
                  <a:ext uri="{FF2B5EF4-FFF2-40B4-BE49-F238E27FC236}">
                    <a16:creationId xmlns:a16="http://schemas.microsoft.com/office/drawing/2014/main" id="{33C2114A-F254-E1BD-EC49-A3899FCD6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247">
                <a:extLst>
                  <a:ext uri="{FF2B5EF4-FFF2-40B4-BE49-F238E27FC236}">
                    <a16:creationId xmlns:a16="http://schemas.microsoft.com/office/drawing/2014/main" id="{8D9771AC-A077-8E3B-B28F-987043A31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248">
                <a:extLst>
                  <a:ext uri="{FF2B5EF4-FFF2-40B4-BE49-F238E27FC236}">
                    <a16:creationId xmlns:a16="http://schemas.microsoft.com/office/drawing/2014/main" id="{94C36EEB-F8F3-F9AC-B03D-850E5ED2F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249">
                <a:extLst>
                  <a:ext uri="{FF2B5EF4-FFF2-40B4-BE49-F238E27FC236}">
                    <a16:creationId xmlns:a16="http://schemas.microsoft.com/office/drawing/2014/main" id="{33093A70-8569-4377-1EA9-447BD1C5D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250">
                <a:extLst>
                  <a:ext uri="{FF2B5EF4-FFF2-40B4-BE49-F238E27FC236}">
                    <a16:creationId xmlns:a16="http://schemas.microsoft.com/office/drawing/2014/main" id="{2FF27137-F842-4CD8-E87F-D74FEB679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251">
                <a:extLst>
                  <a:ext uri="{FF2B5EF4-FFF2-40B4-BE49-F238E27FC236}">
                    <a16:creationId xmlns:a16="http://schemas.microsoft.com/office/drawing/2014/main" id="{47AF225E-10CD-9BDB-0BF2-706DE327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252">
                <a:extLst>
                  <a:ext uri="{FF2B5EF4-FFF2-40B4-BE49-F238E27FC236}">
                    <a16:creationId xmlns:a16="http://schemas.microsoft.com/office/drawing/2014/main" id="{D96DD15B-4012-6F6E-F10A-8885AD342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253">
                <a:extLst>
                  <a:ext uri="{FF2B5EF4-FFF2-40B4-BE49-F238E27FC236}">
                    <a16:creationId xmlns:a16="http://schemas.microsoft.com/office/drawing/2014/main" id="{F2E75728-3137-D012-AB61-AD586856F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254">
                <a:extLst>
                  <a:ext uri="{FF2B5EF4-FFF2-40B4-BE49-F238E27FC236}">
                    <a16:creationId xmlns:a16="http://schemas.microsoft.com/office/drawing/2014/main" id="{900B15C0-4825-ABE3-5C01-8B2FD04D9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255">
                <a:extLst>
                  <a:ext uri="{FF2B5EF4-FFF2-40B4-BE49-F238E27FC236}">
                    <a16:creationId xmlns:a16="http://schemas.microsoft.com/office/drawing/2014/main" id="{2E808927-35E7-B758-27B9-9B4D710B3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260">
                <a:extLst>
                  <a:ext uri="{FF2B5EF4-FFF2-40B4-BE49-F238E27FC236}">
                    <a16:creationId xmlns:a16="http://schemas.microsoft.com/office/drawing/2014/main" id="{46CF9636-A6F2-9F68-FF38-FDF4BA72F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11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261">
                <a:extLst>
                  <a:ext uri="{FF2B5EF4-FFF2-40B4-BE49-F238E27FC236}">
                    <a16:creationId xmlns:a16="http://schemas.microsoft.com/office/drawing/2014/main" id="{025937DD-7B56-2A41-4193-A4B8F7748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262">
                <a:extLst>
                  <a:ext uri="{FF2B5EF4-FFF2-40B4-BE49-F238E27FC236}">
                    <a16:creationId xmlns:a16="http://schemas.microsoft.com/office/drawing/2014/main" id="{81E0B726-7A66-7EF7-FBE4-D6E7C1E02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658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263">
                <a:extLst>
                  <a:ext uri="{FF2B5EF4-FFF2-40B4-BE49-F238E27FC236}">
                    <a16:creationId xmlns:a16="http://schemas.microsoft.com/office/drawing/2014/main" id="{6FBFFA4A-33FC-378A-11FF-4B5DB8956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38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64">
                <a:extLst>
                  <a:ext uri="{FF2B5EF4-FFF2-40B4-BE49-F238E27FC236}">
                    <a16:creationId xmlns:a16="http://schemas.microsoft.com/office/drawing/2014/main" id="{BAF45AE7-9543-D6B0-4213-73BC1F2EA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93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65">
                <a:extLst>
                  <a:ext uri="{FF2B5EF4-FFF2-40B4-BE49-F238E27FC236}">
                    <a16:creationId xmlns:a16="http://schemas.microsoft.com/office/drawing/2014/main" id="{669D8228-98C9-73BB-D22E-666F25ADB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266">
                <a:extLst>
                  <a:ext uri="{FF2B5EF4-FFF2-40B4-BE49-F238E27FC236}">
                    <a16:creationId xmlns:a16="http://schemas.microsoft.com/office/drawing/2014/main" id="{B6B2F5EE-2457-6F2D-AB54-0CA27E806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11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267">
                <a:extLst>
                  <a:ext uri="{FF2B5EF4-FFF2-40B4-BE49-F238E27FC236}">
                    <a16:creationId xmlns:a16="http://schemas.microsoft.com/office/drawing/2014/main" id="{677A61E8-5B68-ECAF-57F4-DE999C473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93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268">
                <a:extLst>
                  <a:ext uri="{FF2B5EF4-FFF2-40B4-BE49-F238E27FC236}">
                    <a16:creationId xmlns:a16="http://schemas.microsoft.com/office/drawing/2014/main" id="{8BD5150D-D74E-0322-2149-41A45AEA5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3929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269">
                <a:extLst>
                  <a:ext uri="{FF2B5EF4-FFF2-40B4-BE49-F238E27FC236}">
                    <a16:creationId xmlns:a16="http://schemas.microsoft.com/office/drawing/2014/main" id="{FB734008-8258-F25B-2217-F8DFA4067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270">
                <a:extLst>
                  <a:ext uri="{FF2B5EF4-FFF2-40B4-BE49-F238E27FC236}">
                    <a16:creationId xmlns:a16="http://schemas.microsoft.com/office/drawing/2014/main" id="{C4B063DE-7CCB-73FC-E506-A79D29E20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71">
                <a:extLst>
                  <a:ext uri="{FF2B5EF4-FFF2-40B4-BE49-F238E27FC236}">
                    <a16:creationId xmlns:a16="http://schemas.microsoft.com/office/drawing/2014/main" id="{CD1CDC17-69B2-EE0D-F415-DA67FAD9A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272">
                <a:extLst>
                  <a:ext uri="{FF2B5EF4-FFF2-40B4-BE49-F238E27FC236}">
                    <a16:creationId xmlns:a16="http://schemas.microsoft.com/office/drawing/2014/main" id="{B4ECA831-5BC8-194B-5D19-6599A6FAA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273">
                <a:extLst>
                  <a:ext uri="{FF2B5EF4-FFF2-40B4-BE49-F238E27FC236}">
                    <a16:creationId xmlns:a16="http://schemas.microsoft.com/office/drawing/2014/main" id="{C329C88D-887B-0A00-6A62-AF7CC6BC9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74">
                <a:extLst>
                  <a:ext uri="{FF2B5EF4-FFF2-40B4-BE49-F238E27FC236}">
                    <a16:creationId xmlns:a16="http://schemas.microsoft.com/office/drawing/2014/main" id="{269D14D1-9E67-8A68-0028-91AE285F7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275">
                <a:extLst>
                  <a:ext uri="{FF2B5EF4-FFF2-40B4-BE49-F238E27FC236}">
                    <a16:creationId xmlns:a16="http://schemas.microsoft.com/office/drawing/2014/main" id="{862129E5-4E56-7606-5962-E407EAD2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276">
                <a:extLst>
                  <a:ext uri="{FF2B5EF4-FFF2-40B4-BE49-F238E27FC236}">
                    <a16:creationId xmlns:a16="http://schemas.microsoft.com/office/drawing/2014/main" id="{CDB10C78-5008-6DC5-358E-78183C9E7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277">
                <a:extLst>
                  <a:ext uri="{FF2B5EF4-FFF2-40B4-BE49-F238E27FC236}">
                    <a16:creationId xmlns:a16="http://schemas.microsoft.com/office/drawing/2014/main" id="{6FDE009C-438E-AAE4-1F0E-8E2299A21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278">
                <a:extLst>
                  <a:ext uri="{FF2B5EF4-FFF2-40B4-BE49-F238E27FC236}">
                    <a16:creationId xmlns:a16="http://schemas.microsoft.com/office/drawing/2014/main" id="{DAFC895E-9381-79D5-8013-03BC430A9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Rectangle 279">
                <a:extLst>
                  <a:ext uri="{FF2B5EF4-FFF2-40B4-BE49-F238E27FC236}">
                    <a16:creationId xmlns:a16="http://schemas.microsoft.com/office/drawing/2014/main" id="{BF9E7EFF-E6F9-7FD2-0F27-BBB90E631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Rectangle 280">
                <a:extLst>
                  <a:ext uri="{FF2B5EF4-FFF2-40B4-BE49-F238E27FC236}">
                    <a16:creationId xmlns:a16="http://schemas.microsoft.com/office/drawing/2014/main" id="{D12B5514-481B-F242-00F6-53DD1C95D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Rectangle 281">
                <a:extLst>
                  <a:ext uri="{FF2B5EF4-FFF2-40B4-BE49-F238E27FC236}">
                    <a16:creationId xmlns:a16="http://schemas.microsoft.com/office/drawing/2014/main" id="{114A868D-A194-259A-4B56-535B1068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282">
                <a:extLst>
                  <a:ext uri="{FF2B5EF4-FFF2-40B4-BE49-F238E27FC236}">
                    <a16:creationId xmlns:a16="http://schemas.microsoft.com/office/drawing/2014/main" id="{79596D1F-4C05-1360-9523-535793243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Rectangle 283">
                <a:extLst>
                  <a:ext uri="{FF2B5EF4-FFF2-40B4-BE49-F238E27FC236}">
                    <a16:creationId xmlns:a16="http://schemas.microsoft.com/office/drawing/2014/main" id="{CD58638E-E495-1280-6DC0-D7CA57530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Rectangle 284">
                <a:extLst>
                  <a:ext uri="{FF2B5EF4-FFF2-40B4-BE49-F238E27FC236}">
                    <a16:creationId xmlns:a16="http://schemas.microsoft.com/office/drawing/2014/main" id="{1D0ADF27-92E0-5E59-AB45-E445AD904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285">
                <a:extLst>
                  <a:ext uri="{FF2B5EF4-FFF2-40B4-BE49-F238E27FC236}">
                    <a16:creationId xmlns:a16="http://schemas.microsoft.com/office/drawing/2014/main" id="{DC52E9C7-AF90-6F01-4CCD-6B5FF704D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388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Oval 286">
                <a:extLst>
                  <a:ext uri="{FF2B5EF4-FFF2-40B4-BE49-F238E27FC236}">
                    <a16:creationId xmlns:a16="http://schemas.microsoft.com/office/drawing/2014/main" id="{6B6CDAC9-D39A-21A1-CB4E-B0A3C7A7F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66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287">
                <a:extLst>
                  <a:ext uri="{FF2B5EF4-FFF2-40B4-BE49-F238E27FC236}">
                    <a16:creationId xmlns:a16="http://schemas.microsoft.com/office/drawing/2014/main" id="{766F5D5A-9F79-1DDB-2CEA-471476D3D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388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Oval 288">
                <a:extLst>
                  <a:ext uri="{FF2B5EF4-FFF2-40B4-BE49-F238E27FC236}">
                    <a16:creationId xmlns:a16="http://schemas.microsoft.com/office/drawing/2014/main" id="{4D51BFE9-0C35-14A0-C0C3-F3542C14C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932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Oval 289">
                <a:extLst>
                  <a:ext uri="{FF2B5EF4-FFF2-40B4-BE49-F238E27FC236}">
                    <a16:creationId xmlns:a16="http://schemas.microsoft.com/office/drawing/2014/main" id="{42E375F0-6447-DA5A-1F38-2610048A6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3204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Oval 290">
                <a:extLst>
                  <a:ext uri="{FF2B5EF4-FFF2-40B4-BE49-F238E27FC236}">
                    <a16:creationId xmlns:a16="http://schemas.microsoft.com/office/drawing/2014/main" id="{E64433BD-BB77-09B8-BE81-D4A6FBCB6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66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Oval 291">
                <a:extLst>
                  <a:ext uri="{FF2B5EF4-FFF2-40B4-BE49-F238E27FC236}">
                    <a16:creationId xmlns:a16="http://schemas.microsoft.com/office/drawing/2014/main" id="{ADC55927-8CCA-5FAF-B8EF-5C661AB68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Oval 292">
                <a:extLst>
                  <a:ext uri="{FF2B5EF4-FFF2-40B4-BE49-F238E27FC236}">
                    <a16:creationId xmlns:a16="http://schemas.microsoft.com/office/drawing/2014/main" id="{02F4E085-1822-C20E-527C-A548A3DDD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932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Oval 293">
                <a:extLst>
                  <a:ext uri="{FF2B5EF4-FFF2-40B4-BE49-F238E27FC236}">
                    <a16:creationId xmlns:a16="http://schemas.microsoft.com/office/drawing/2014/main" id="{A7ADC580-45D7-8209-F456-45F77A9A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38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Oval 294">
                <a:extLst>
                  <a:ext uri="{FF2B5EF4-FFF2-40B4-BE49-F238E27FC236}">
                    <a16:creationId xmlns:a16="http://schemas.microsoft.com/office/drawing/2014/main" id="{F42497E8-63B6-AA8D-B6F9-7A09F1CB5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932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295">
                <a:extLst>
                  <a:ext uri="{FF2B5EF4-FFF2-40B4-BE49-F238E27FC236}">
                    <a16:creationId xmlns:a16="http://schemas.microsoft.com/office/drawing/2014/main" id="{1BC9DC96-6A58-7830-0A29-99BB73D1E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3204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Oval 296">
                <a:extLst>
                  <a:ext uri="{FF2B5EF4-FFF2-40B4-BE49-F238E27FC236}">
                    <a16:creationId xmlns:a16="http://schemas.microsoft.com/office/drawing/2014/main" id="{D7ED0382-9C5D-AF0A-B162-D2AA6819E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" y="3203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Oval 297">
                <a:extLst>
                  <a:ext uri="{FF2B5EF4-FFF2-40B4-BE49-F238E27FC236}">
                    <a16:creationId xmlns:a16="http://schemas.microsoft.com/office/drawing/2014/main" id="{8CD7DD88-978A-B05F-D100-70137C76F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Oval 298">
                <a:extLst>
                  <a:ext uri="{FF2B5EF4-FFF2-40B4-BE49-F238E27FC236}">
                    <a16:creationId xmlns:a16="http://schemas.microsoft.com/office/drawing/2014/main" id="{824FA84C-5BB9-6CD2-8B78-F115B6D59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Oval 299">
                <a:extLst>
                  <a:ext uri="{FF2B5EF4-FFF2-40B4-BE49-F238E27FC236}">
                    <a16:creationId xmlns:a16="http://schemas.microsoft.com/office/drawing/2014/main" id="{02AD45B3-C4A8-1ED5-4CFB-3D83DB4C9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Oval 300">
                <a:extLst>
                  <a:ext uri="{FF2B5EF4-FFF2-40B4-BE49-F238E27FC236}">
                    <a16:creationId xmlns:a16="http://schemas.microsoft.com/office/drawing/2014/main" id="{A11CCBDF-2307-E36A-D261-BEE099DFB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Oval 301">
                <a:extLst>
                  <a:ext uri="{FF2B5EF4-FFF2-40B4-BE49-F238E27FC236}">
                    <a16:creationId xmlns:a16="http://schemas.microsoft.com/office/drawing/2014/main" id="{1A10EA29-94A8-B442-D63C-E233476EC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Oval 302">
                <a:extLst>
                  <a:ext uri="{FF2B5EF4-FFF2-40B4-BE49-F238E27FC236}">
                    <a16:creationId xmlns:a16="http://schemas.microsoft.com/office/drawing/2014/main" id="{FE131EA3-0980-EF8A-9BCB-15F64D126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8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Oval 303">
                <a:extLst>
                  <a:ext uri="{FF2B5EF4-FFF2-40B4-BE49-F238E27FC236}">
                    <a16:creationId xmlns:a16="http://schemas.microsoft.com/office/drawing/2014/main" id="{D6549B2A-A90E-5C5F-F74D-41162050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93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Oval 304">
                <a:extLst>
                  <a:ext uri="{FF2B5EF4-FFF2-40B4-BE49-F238E27FC236}">
                    <a16:creationId xmlns:a16="http://schemas.microsoft.com/office/drawing/2014/main" id="{5C3D5235-E0C8-9FFE-A127-F57DFDAB8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1" y="338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Oval 305">
                <a:extLst>
                  <a:ext uri="{FF2B5EF4-FFF2-40B4-BE49-F238E27FC236}">
                    <a16:creationId xmlns:a16="http://schemas.microsoft.com/office/drawing/2014/main" id="{640C3605-C0BA-1BC0-53D1-9EF61080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utoShape 307">
                <a:extLst>
                  <a:ext uri="{FF2B5EF4-FFF2-40B4-BE49-F238E27FC236}">
                    <a16:creationId xmlns:a16="http://schemas.microsoft.com/office/drawing/2014/main" id="{4A2EBEAD-35F0-88AC-85FE-7EF99D997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1933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utoShape 308">
                <a:extLst>
                  <a:ext uri="{FF2B5EF4-FFF2-40B4-BE49-F238E27FC236}">
                    <a16:creationId xmlns:a16="http://schemas.microsoft.com/office/drawing/2014/main" id="{88AACFD3-1D09-C915-CC44-E59EB9843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478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utoShape 309">
                <a:extLst>
                  <a:ext uri="{FF2B5EF4-FFF2-40B4-BE49-F238E27FC236}">
                    <a16:creationId xmlns:a16="http://schemas.microsoft.com/office/drawing/2014/main" id="{67824734-50D1-70EB-9D48-86AE5326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10">
                <a:extLst>
                  <a:ext uri="{FF2B5EF4-FFF2-40B4-BE49-F238E27FC236}">
                    <a16:creationId xmlns:a16="http://schemas.microsoft.com/office/drawing/2014/main" id="{5B55BCC4-51C0-FB4F-0E80-A42B1579B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1933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utoShape 311">
                <a:extLst>
                  <a:ext uri="{FF2B5EF4-FFF2-40B4-BE49-F238E27FC236}">
                    <a16:creationId xmlns:a16="http://schemas.microsoft.com/office/drawing/2014/main" id="{92A0C372-BEEC-AA18-19F4-2CC593B78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3385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utoShape 312">
                <a:extLst>
                  <a:ext uri="{FF2B5EF4-FFF2-40B4-BE49-F238E27FC236}">
                    <a16:creationId xmlns:a16="http://schemas.microsoft.com/office/drawing/2014/main" id="{83D78C52-D356-3AD9-BE03-1C876BFBC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39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utoShape 313">
                <a:extLst>
                  <a:ext uri="{FF2B5EF4-FFF2-40B4-BE49-F238E27FC236}">
                    <a16:creationId xmlns:a16="http://schemas.microsoft.com/office/drawing/2014/main" id="{475137CB-2F3E-9FFF-EA54-7AD1DAD1B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57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AutoShape 314">
                <a:extLst>
                  <a:ext uri="{FF2B5EF4-FFF2-40B4-BE49-F238E27FC236}">
                    <a16:creationId xmlns:a16="http://schemas.microsoft.com/office/drawing/2014/main" id="{6D26A262-4B3B-DD8E-9CCF-CE8D90F22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88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utoShape 315">
                <a:extLst>
                  <a:ext uri="{FF2B5EF4-FFF2-40B4-BE49-F238E27FC236}">
                    <a16:creationId xmlns:a16="http://schemas.microsoft.com/office/drawing/2014/main" id="{1AB65F45-D7CB-C35C-70D5-36A0E1EDF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7" y="2387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utoShape 316">
                <a:extLst>
                  <a:ext uri="{FF2B5EF4-FFF2-40B4-BE49-F238E27FC236}">
                    <a16:creationId xmlns:a16="http://schemas.microsoft.com/office/drawing/2014/main" id="{C9F162E1-9ECE-FF25-BB85-6411CAFC5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2659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utoShape 317">
                <a:extLst>
                  <a:ext uri="{FF2B5EF4-FFF2-40B4-BE49-F238E27FC236}">
                    <a16:creationId xmlns:a16="http://schemas.microsoft.com/office/drawing/2014/main" id="{D724714B-6586-46D2-D164-6C03B6422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2931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AutoShape 318">
                <a:extLst>
                  <a:ext uri="{FF2B5EF4-FFF2-40B4-BE49-F238E27FC236}">
                    <a16:creationId xmlns:a16="http://schemas.microsoft.com/office/drawing/2014/main" id="{AAFD193D-108F-42E0-78F4-C596D1620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7" y="261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3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grpSp>
        <p:nvGrpSpPr>
          <p:cNvPr id="11" name="Group 738">
            <a:extLst>
              <a:ext uri="{FF2B5EF4-FFF2-40B4-BE49-F238E27FC236}">
                <a16:creationId xmlns:a16="http://schemas.microsoft.com/office/drawing/2014/main" id="{8A56590B-E0F2-1D85-DA12-1DC5AC2C3FD0}"/>
              </a:ext>
            </a:extLst>
          </p:cNvPr>
          <p:cNvGrpSpPr>
            <a:grpSpLocks/>
          </p:cNvGrpSpPr>
          <p:nvPr/>
        </p:nvGrpSpPr>
        <p:grpSpPr bwMode="auto">
          <a:xfrm>
            <a:off x="5511484" y="2581810"/>
            <a:ext cx="4398963" cy="3600450"/>
            <a:chOff x="2425" y="1888"/>
            <a:chExt cx="2771" cy="2268"/>
          </a:xfrm>
        </p:grpSpPr>
        <p:sp>
          <p:nvSpPr>
            <p:cNvPr id="12" name="Rectangle 256">
              <a:extLst>
                <a:ext uri="{FF2B5EF4-FFF2-40B4-BE49-F238E27FC236}">
                  <a16:creationId xmlns:a16="http://schemas.microsoft.com/office/drawing/2014/main" id="{100D5A50-CF3A-CDF0-E395-EBB6F506B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57">
              <a:extLst>
                <a:ext uri="{FF2B5EF4-FFF2-40B4-BE49-F238E27FC236}">
                  <a16:creationId xmlns:a16="http://schemas.microsoft.com/office/drawing/2014/main" id="{4FEF4A0E-F816-AC21-BF85-E5F3F125E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258">
              <a:extLst>
                <a:ext uri="{FF2B5EF4-FFF2-40B4-BE49-F238E27FC236}">
                  <a16:creationId xmlns:a16="http://schemas.microsoft.com/office/drawing/2014/main" id="{75A38A1E-C478-84DF-D080-02FFF284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259">
              <a:extLst>
                <a:ext uri="{FF2B5EF4-FFF2-40B4-BE49-F238E27FC236}">
                  <a16:creationId xmlns:a16="http://schemas.microsoft.com/office/drawing/2014/main" id="{FCD83B2E-311C-00E7-C917-012D578D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737">
              <a:extLst>
                <a:ext uri="{FF2B5EF4-FFF2-40B4-BE49-F238E27FC236}">
                  <a16:creationId xmlns:a16="http://schemas.microsoft.com/office/drawing/2014/main" id="{FB7178CB-DB38-B1BB-7907-C287780B2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5" y="1888"/>
              <a:ext cx="2771" cy="2268"/>
              <a:chOff x="2425" y="1888"/>
              <a:chExt cx="2771" cy="2268"/>
            </a:xfrm>
          </p:grpSpPr>
          <p:sp>
            <p:nvSpPr>
              <p:cNvPr id="18" name="Rectangle 215">
                <a:extLst>
                  <a:ext uri="{FF2B5EF4-FFF2-40B4-BE49-F238E27FC236}">
                    <a16:creationId xmlns:a16="http://schemas.microsoft.com/office/drawing/2014/main" id="{50C01328-B526-31C1-3BB6-7E236646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216">
                <a:extLst>
                  <a:ext uri="{FF2B5EF4-FFF2-40B4-BE49-F238E27FC236}">
                    <a16:creationId xmlns:a16="http://schemas.microsoft.com/office/drawing/2014/main" id="{181DB1F7-86CA-BEBB-EB99-C48D7F0AE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217">
                <a:extLst>
                  <a:ext uri="{FF2B5EF4-FFF2-40B4-BE49-F238E27FC236}">
                    <a16:creationId xmlns:a16="http://schemas.microsoft.com/office/drawing/2014/main" id="{93A2D89A-035A-980E-DA8D-75C60628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218">
                <a:extLst>
                  <a:ext uri="{FF2B5EF4-FFF2-40B4-BE49-F238E27FC236}">
                    <a16:creationId xmlns:a16="http://schemas.microsoft.com/office/drawing/2014/main" id="{E32D2812-0E16-09A8-FCD0-43EF1E405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9">
                <a:extLst>
                  <a:ext uri="{FF2B5EF4-FFF2-40B4-BE49-F238E27FC236}">
                    <a16:creationId xmlns:a16="http://schemas.microsoft.com/office/drawing/2014/main" id="{A443DF05-C7E5-80D8-6E0A-959B6280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0">
                <a:extLst>
                  <a:ext uri="{FF2B5EF4-FFF2-40B4-BE49-F238E27FC236}">
                    <a16:creationId xmlns:a16="http://schemas.microsoft.com/office/drawing/2014/main" id="{EF36ABC2-6722-F484-1F64-4682B25C2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21">
                <a:extLst>
                  <a:ext uri="{FF2B5EF4-FFF2-40B4-BE49-F238E27FC236}">
                    <a16:creationId xmlns:a16="http://schemas.microsoft.com/office/drawing/2014/main" id="{CB72948E-8294-ABB7-6EEC-0B0DBEFDF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2">
                <a:extLst>
                  <a:ext uri="{FF2B5EF4-FFF2-40B4-BE49-F238E27FC236}">
                    <a16:creationId xmlns:a16="http://schemas.microsoft.com/office/drawing/2014/main" id="{1B9DA8EF-894F-38B7-9BEA-7E73A31A6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23">
                <a:extLst>
                  <a:ext uri="{FF2B5EF4-FFF2-40B4-BE49-F238E27FC236}">
                    <a16:creationId xmlns:a16="http://schemas.microsoft.com/office/drawing/2014/main" id="{50C0E97E-4F0B-B59A-BA6E-66689C879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24">
                <a:extLst>
                  <a:ext uri="{FF2B5EF4-FFF2-40B4-BE49-F238E27FC236}">
                    <a16:creationId xmlns:a16="http://schemas.microsoft.com/office/drawing/2014/main" id="{2B2311B2-0663-331A-97B9-8D22B3C68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25">
                <a:extLst>
                  <a:ext uri="{FF2B5EF4-FFF2-40B4-BE49-F238E27FC236}">
                    <a16:creationId xmlns:a16="http://schemas.microsoft.com/office/drawing/2014/main" id="{8FE06C24-5BB4-7E5F-35EF-75493137A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26">
                <a:extLst>
                  <a:ext uri="{FF2B5EF4-FFF2-40B4-BE49-F238E27FC236}">
                    <a16:creationId xmlns:a16="http://schemas.microsoft.com/office/drawing/2014/main" id="{3971A026-45D0-34B6-179E-F68FBF1EF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27">
                <a:extLst>
                  <a:ext uri="{FF2B5EF4-FFF2-40B4-BE49-F238E27FC236}">
                    <a16:creationId xmlns:a16="http://schemas.microsoft.com/office/drawing/2014/main" id="{98240655-1A77-2BC2-70FC-17AFED639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228">
                <a:extLst>
                  <a:ext uri="{FF2B5EF4-FFF2-40B4-BE49-F238E27FC236}">
                    <a16:creationId xmlns:a16="http://schemas.microsoft.com/office/drawing/2014/main" id="{250EEA3B-8AD9-113E-4C64-E858AAA7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9">
                <a:extLst>
                  <a:ext uri="{FF2B5EF4-FFF2-40B4-BE49-F238E27FC236}">
                    <a16:creationId xmlns:a16="http://schemas.microsoft.com/office/drawing/2014/main" id="{9DAF1ADE-4712-9C40-44F2-A1C408A8A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230">
                <a:extLst>
                  <a:ext uri="{FF2B5EF4-FFF2-40B4-BE49-F238E27FC236}">
                    <a16:creationId xmlns:a16="http://schemas.microsoft.com/office/drawing/2014/main" id="{A269C5E9-CB8A-3033-BEC2-3D8A79D1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231">
                <a:extLst>
                  <a:ext uri="{FF2B5EF4-FFF2-40B4-BE49-F238E27FC236}">
                    <a16:creationId xmlns:a16="http://schemas.microsoft.com/office/drawing/2014/main" id="{B37676E4-4DE2-F94C-0FD3-79F73EB7B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32">
                <a:extLst>
                  <a:ext uri="{FF2B5EF4-FFF2-40B4-BE49-F238E27FC236}">
                    <a16:creationId xmlns:a16="http://schemas.microsoft.com/office/drawing/2014/main" id="{557A704B-2716-BFB2-DF8F-09642B773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33">
                <a:extLst>
                  <a:ext uri="{FF2B5EF4-FFF2-40B4-BE49-F238E27FC236}">
                    <a16:creationId xmlns:a16="http://schemas.microsoft.com/office/drawing/2014/main" id="{0AEEC4B4-8A64-D426-816A-B828071B7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34">
                <a:extLst>
                  <a:ext uri="{FF2B5EF4-FFF2-40B4-BE49-F238E27FC236}">
                    <a16:creationId xmlns:a16="http://schemas.microsoft.com/office/drawing/2014/main" id="{CC74214D-7C24-FE32-91E4-7F1C8BD3F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235">
                <a:extLst>
                  <a:ext uri="{FF2B5EF4-FFF2-40B4-BE49-F238E27FC236}">
                    <a16:creationId xmlns:a16="http://schemas.microsoft.com/office/drawing/2014/main" id="{A8C499D9-DC7A-C76E-B385-54D19F2F6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236">
                <a:extLst>
                  <a:ext uri="{FF2B5EF4-FFF2-40B4-BE49-F238E27FC236}">
                    <a16:creationId xmlns:a16="http://schemas.microsoft.com/office/drawing/2014/main" id="{F7A89A18-7D2F-A244-B594-459A23B4E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237">
                <a:extLst>
                  <a:ext uri="{FF2B5EF4-FFF2-40B4-BE49-F238E27FC236}">
                    <a16:creationId xmlns:a16="http://schemas.microsoft.com/office/drawing/2014/main" id="{8679AE08-E7C7-4117-467F-52CEC0259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238">
                <a:extLst>
                  <a:ext uri="{FF2B5EF4-FFF2-40B4-BE49-F238E27FC236}">
                    <a16:creationId xmlns:a16="http://schemas.microsoft.com/office/drawing/2014/main" id="{D54C933C-D8B4-C1CA-F704-083297FAC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239">
                <a:extLst>
                  <a:ext uri="{FF2B5EF4-FFF2-40B4-BE49-F238E27FC236}">
                    <a16:creationId xmlns:a16="http://schemas.microsoft.com/office/drawing/2014/main" id="{0C089192-F4AC-8EB0-CB76-9667431F1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75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Oval 240">
                <a:extLst>
                  <a:ext uri="{FF2B5EF4-FFF2-40B4-BE49-F238E27FC236}">
                    <a16:creationId xmlns:a16="http://schemas.microsoft.com/office/drawing/2014/main" id="{0609DE3A-C7CD-4F32-D8D1-CBC5E776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47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241">
                <a:extLst>
                  <a:ext uri="{FF2B5EF4-FFF2-40B4-BE49-F238E27FC236}">
                    <a16:creationId xmlns:a16="http://schemas.microsoft.com/office/drawing/2014/main" id="{07A1131B-E98D-FB10-06A7-575FDC8F2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Oval 242">
                <a:extLst>
                  <a:ext uri="{FF2B5EF4-FFF2-40B4-BE49-F238E27FC236}">
                    <a16:creationId xmlns:a16="http://schemas.microsoft.com/office/drawing/2014/main" id="{04210563-47F9-B6E4-119D-5E1411DE3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75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243">
                <a:extLst>
                  <a:ext uri="{FF2B5EF4-FFF2-40B4-BE49-F238E27FC236}">
                    <a16:creationId xmlns:a16="http://schemas.microsoft.com/office/drawing/2014/main" id="{3DF26C04-EFCC-F633-DD99-E523668CC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44">
                <a:extLst>
                  <a:ext uri="{FF2B5EF4-FFF2-40B4-BE49-F238E27FC236}">
                    <a16:creationId xmlns:a16="http://schemas.microsoft.com/office/drawing/2014/main" id="{45410675-4FC0-829F-73BA-35A345DCC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245">
                <a:extLst>
                  <a:ext uri="{FF2B5EF4-FFF2-40B4-BE49-F238E27FC236}">
                    <a16:creationId xmlns:a16="http://schemas.microsoft.com/office/drawing/2014/main" id="{02FA3793-B75C-5C9F-E83D-1073E5BF1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246">
                <a:extLst>
                  <a:ext uri="{FF2B5EF4-FFF2-40B4-BE49-F238E27FC236}">
                    <a16:creationId xmlns:a16="http://schemas.microsoft.com/office/drawing/2014/main" id="{33C2114A-F254-E1BD-EC49-A3899FCD6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247">
                <a:extLst>
                  <a:ext uri="{FF2B5EF4-FFF2-40B4-BE49-F238E27FC236}">
                    <a16:creationId xmlns:a16="http://schemas.microsoft.com/office/drawing/2014/main" id="{8D9771AC-A077-8E3B-B28F-987043A31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248">
                <a:extLst>
                  <a:ext uri="{FF2B5EF4-FFF2-40B4-BE49-F238E27FC236}">
                    <a16:creationId xmlns:a16="http://schemas.microsoft.com/office/drawing/2014/main" id="{94C36EEB-F8F3-F9AC-B03D-850E5ED2F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249">
                <a:extLst>
                  <a:ext uri="{FF2B5EF4-FFF2-40B4-BE49-F238E27FC236}">
                    <a16:creationId xmlns:a16="http://schemas.microsoft.com/office/drawing/2014/main" id="{33093A70-8569-4377-1EA9-447BD1C5D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250">
                <a:extLst>
                  <a:ext uri="{FF2B5EF4-FFF2-40B4-BE49-F238E27FC236}">
                    <a16:creationId xmlns:a16="http://schemas.microsoft.com/office/drawing/2014/main" id="{2FF27137-F842-4CD8-E87F-D74FEB679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251">
                <a:extLst>
                  <a:ext uri="{FF2B5EF4-FFF2-40B4-BE49-F238E27FC236}">
                    <a16:creationId xmlns:a16="http://schemas.microsoft.com/office/drawing/2014/main" id="{47AF225E-10CD-9BDB-0BF2-706DE327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252">
                <a:extLst>
                  <a:ext uri="{FF2B5EF4-FFF2-40B4-BE49-F238E27FC236}">
                    <a16:creationId xmlns:a16="http://schemas.microsoft.com/office/drawing/2014/main" id="{D96DD15B-4012-6F6E-F10A-8885AD342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253">
                <a:extLst>
                  <a:ext uri="{FF2B5EF4-FFF2-40B4-BE49-F238E27FC236}">
                    <a16:creationId xmlns:a16="http://schemas.microsoft.com/office/drawing/2014/main" id="{F2E75728-3137-D012-AB61-AD586856F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254">
                <a:extLst>
                  <a:ext uri="{FF2B5EF4-FFF2-40B4-BE49-F238E27FC236}">
                    <a16:creationId xmlns:a16="http://schemas.microsoft.com/office/drawing/2014/main" id="{900B15C0-4825-ABE3-5C01-8B2FD04D9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255">
                <a:extLst>
                  <a:ext uri="{FF2B5EF4-FFF2-40B4-BE49-F238E27FC236}">
                    <a16:creationId xmlns:a16="http://schemas.microsoft.com/office/drawing/2014/main" id="{2E808927-35E7-B758-27B9-9B4D710B3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260">
                <a:extLst>
                  <a:ext uri="{FF2B5EF4-FFF2-40B4-BE49-F238E27FC236}">
                    <a16:creationId xmlns:a16="http://schemas.microsoft.com/office/drawing/2014/main" id="{46CF9636-A6F2-9F68-FF38-FDF4BA72F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11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261">
                <a:extLst>
                  <a:ext uri="{FF2B5EF4-FFF2-40B4-BE49-F238E27FC236}">
                    <a16:creationId xmlns:a16="http://schemas.microsoft.com/office/drawing/2014/main" id="{025937DD-7B56-2A41-4193-A4B8F7748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262">
                <a:extLst>
                  <a:ext uri="{FF2B5EF4-FFF2-40B4-BE49-F238E27FC236}">
                    <a16:creationId xmlns:a16="http://schemas.microsoft.com/office/drawing/2014/main" id="{81E0B726-7A66-7EF7-FBE4-D6E7C1E02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658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263">
                <a:extLst>
                  <a:ext uri="{FF2B5EF4-FFF2-40B4-BE49-F238E27FC236}">
                    <a16:creationId xmlns:a16="http://schemas.microsoft.com/office/drawing/2014/main" id="{6FBFFA4A-33FC-378A-11FF-4B5DB8956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38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64">
                <a:extLst>
                  <a:ext uri="{FF2B5EF4-FFF2-40B4-BE49-F238E27FC236}">
                    <a16:creationId xmlns:a16="http://schemas.microsoft.com/office/drawing/2014/main" id="{BAF45AE7-9543-D6B0-4213-73BC1F2EA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93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65">
                <a:extLst>
                  <a:ext uri="{FF2B5EF4-FFF2-40B4-BE49-F238E27FC236}">
                    <a16:creationId xmlns:a16="http://schemas.microsoft.com/office/drawing/2014/main" id="{669D8228-98C9-73BB-D22E-666F25ADB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266">
                <a:extLst>
                  <a:ext uri="{FF2B5EF4-FFF2-40B4-BE49-F238E27FC236}">
                    <a16:creationId xmlns:a16="http://schemas.microsoft.com/office/drawing/2014/main" id="{B6B2F5EE-2457-6F2D-AB54-0CA27E806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11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267">
                <a:extLst>
                  <a:ext uri="{FF2B5EF4-FFF2-40B4-BE49-F238E27FC236}">
                    <a16:creationId xmlns:a16="http://schemas.microsoft.com/office/drawing/2014/main" id="{677A61E8-5B68-ECAF-57F4-DE999C473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93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268">
                <a:extLst>
                  <a:ext uri="{FF2B5EF4-FFF2-40B4-BE49-F238E27FC236}">
                    <a16:creationId xmlns:a16="http://schemas.microsoft.com/office/drawing/2014/main" id="{8BD5150D-D74E-0322-2149-41A45AEA5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3929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269">
                <a:extLst>
                  <a:ext uri="{FF2B5EF4-FFF2-40B4-BE49-F238E27FC236}">
                    <a16:creationId xmlns:a16="http://schemas.microsoft.com/office/drawing/2014/main" id="{FB734008-8258-F25B-2217-F8DFA4067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270">
                <a:extLst>
                  <a:ext uri="{FF2B5EF4-FFF2-40B4-BE49-F238E27FC236}">
                    <a16:creationId xmlns:a16="http://schemas.microsoft.com/office/drawing/2014/main" id="{C4B063DE-7CCB-73FC-E506-A79D29E20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71">
                <a:extLst>
                  <a:ext uri="{FF2B5EF4-FFF2-40B4-BE49-F238E27FC236}">
                    <a16:creationId xmlns:a16="http://schemas.microsoft.com/office/drawing/2014/main" id="{CD1CDC17-69B2-EE0D-F415-DA67FAD9A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272">
                <a:extLst>
                  <a:ext uri="{FF2B5EF4-FFF2-40B4-BE49-F238E27FC236}">
                    <a16:creationId xmlns:a16="http://schemas.microsoft.com/office/drawing/2014/main" id="{B4ECA831-5BC8-194B-5D19-6599A6FAA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273">
                <a:extLst>
                  <a:ext uri="{FF2B5EF4-FFF2-40B4-BE49-F238E27FC236}">
                    <a16:creationId xmlns:a16="http://schemas.microsoft.com/office/drawing/2014/main" id="{C329C88D-887B-0A00-6A62-AF7CC6BC9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74">
                <a:extLst>
                  <a:ext uri="{FF2B5EF4-FFF2-40B4-BE49-F238E27FC236}">
                    <a16:creationId xmlns:a16="http://schemas.microsoft.com/office/drawing/2014/main" id="{269D14D1-9E67-8A68-0028-91AE285F7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275">
                <a:extLst>
                  <a:ext uri="{FF2B5EF4-FFF2-40B4-BE49-F238E27FC236}">
                    <a16:creationId xmlns:a16="http://schemas.microsoft.com/office/drawing/2014/main" id="{862129E5-4E56-7606-5962-E407EAD2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276">
                <a:extLst>
                  <a:ext uri="{FF2B5EF4-FFF2-40B4-BE49-F238E27FC236}">
                    <a16:creationId xmlns:a16="http://schemas.microsoft.com/office/drawing/2014/main" id="{CDB10C78-5008-6DC5-358E-78183C9E7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277">
                <a:extLst>
                  <a:ext uri="{FF2B5EF4-FFF2-40B4-BE49-F238E27FC236}">
                    <a16:creationId xmlns:a16="http://schemas.microsoft.com/office/drawing/2014/main" id="{6FDE009C-438E-AAE4-1F0E-8E2299A21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278">
                <a:extLst>
                  <a:ext uri="{FF2B5EF4-FFF2-40B4-BE49-F238E27FC236}">
                    <a16:creationId xmlns:a16="http://schemas.microsoft.com/office/drawing/2014/main" id="{DAFC895E-9381-79D5-8013-03BC430A9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Rectangle 279">
                <a:extLst>
                  <a:ext uri="{FF2B5EF4-FFF2-40B4-BE49-F238E27FC236}">
                    <a16:creationId xmlns:a16="http://schemas.microsoft.com/office/drawing/2014/main" id="{BF9E7EFF-E6F9-7FD2-0F27-BBB90E631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Rectangle 280">
                <a:extLst>
                  <a:ext uri="{FF2B5EF4-FFF2-40B4-BE49-F238E27FC236}">
                    <a16:creationId xmlns:a16="http://schemas.microsoft.com/office/drawing/2014/main" id="{D12B5514-481B-F242-00F6-53DD1C95D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Rectangle 281">
                <a:extLst>
                  <a:ext uri="{FF2B5EF4-FFF2-40B4-BE49-F238E27FC236}">
                    <a16:creationId xmlns:a16="http://schemas.microsoft.com/office/drawing/2014/main" id="{114A868D-A194-259A-4B56-535B1068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282">
                <a:extLst>
                  <a:ext uri="{FF2B5EF4-FFF2-40B4-BE49-F238E27FC236}">
                    <a16:creationId xmlns:a16="http://schemas.microsoft.com/office/drawing/2014/main" id="{79596D1F-4C05-1360-9523-535793243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Rectangle 283">
                <a:extLst>
                  <a:ext uri="{FF2B5EF4-FFF2-40B4-BE49-F238E27FC236}">
                    <a16:creationId xmlns:a16="http://schemas.microsoft.com/office/drawing/2014/main" id="{CD58638E-E495-1280-6DC0-D7CA57530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Rectangle 284">
                <a:extLst>
                  <a:ext uri="{FF2B5EF4-FFF2-40B4-BE49-F238E27FC236}">
                    <a16:creationId xmlns:a16="http://schemas.microsoft.com/office/drawing/2014/main" id="{1D0ADF27-92E0-5E59-AB45-E445AD904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285">
                <a:extLst>
                  <a:ext uri="{FF2B5EF4-FFF2-40B4-BE49-F238E27FC236}">
                    <a16:creationId xmlns:a16="http://schemas.microsoft.com/office/drawing/2014/main" id="{DC52E9C7-AF90-6F01-4CCD-6B5FF704D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388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Oval 286">
                <a:extLst>
                  <a:ext uri="{FF2B5EF4-FFF2-40B4-BE49-F238E27FC236}">
                    <a16:creationId xmlns:a16="http://schemas.microsoft.com/office/drawing/2014/main" id="{6B6CDAC9-D39A-21A1-CB4E-B0A3C7A7F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66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287">
                <a:extLst>
                  <a:ext uri="{FF2B5EF4-FFF2-40B4-BE49-F238E27FC236}">
                    <a16:creationId xmlns:a16="http://schemas.microsoft.com/office/drawing/2014/main" id="{766F5D5A-9F79-1DDB-2CEA-471476D3D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388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Oval 288">
                <a:extLst>
                  <a:ext uri="{FF2B5EF4-FFF2-40B4-BE49-F238E27FC236}">
                    <a16:creationId xmlns:a16="http://schemas.microsoft.com/office/drawing/2014/main" id="{4D51BFE9-0C35-14A0-C0C3-F3542C14C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932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Oval 289">
                <a:extLst>
                  <a:ext uri="{FF2B5EF4-FFF2-40B4-BE49-F238E27FC236}">
                    <a16:creationId xmlns:a16="http://schemas.microsoft.com/office/drawing/2014/main" id="{42E375F0-6447-DA5A-1F38-2610048A6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3204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Oval 290">
                <a:extLst>
                  <a:ext uri="{FF2B5EF4-FFF2-40B4-BE49-F238E27FC236}">
                    <a16:creationId xmlns:a16="http://schemas.microsoft.com/office/drawing/2014/main" id="{E64433BD-BB77-09B8-BE81-D4A6FBCB6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66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Oval 291">
                <a:extLst>
                  <a:ext uri="{FF2B5EF4-FFF2-40B4-BE49-F238E27FC236}">
                    <a16:creationId xmlns:a16="http://schemas.microsoft.com/office/drawing/2014/main" id="{ADC55927-8CCA-5FAF-B8EF-5C661AB68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Oval 292">
                <a:extLst>
                  <a:ext uri="{FF2B5EF4-FFF2-40B4-BE49-F238E27FC236}">
                    <a16:creationId xmlns:a16="http://schemas.microsoft.com/office/drawing/2014/main" id="{02F4E085-1822-C20E-527C-A548A3DDD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932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Oval 293">
                <a:extLst>
                  <a:ext uri="{FF2B5EF4-FFF2-40B4-BE49-F238E27FC236}">
                    <a16:creationId xmlns:a16="http://schemas.microsoft.com/office/drawing/2014/main" id="{A7ADC580-45D7-8209-F456-45F77A9A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38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Oval 294">
                <a:extLst>
                  <a:ext uri="{FF2B5EF4-FFF2-40B4-BE49-F238E27FC236}">
                    <a16:creationId xmlns:a16="http://schemas.microsoft.com/office/drawing/2014/main" id="{F42497E8-63B6-AA8D-B6F9-7A09F1CB5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932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295">
                <a:extLst>
                  <a:ext uri="{FF2B5EF4-FFF2-40B4-BE49-F238E27FC236}">
                    <a16:creationId xmlns:a16="http://schemas.microsoft.com/office/drawing/2014/main" id="{1BC9DC96-6A58-7830-0A29-99BB73D1E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3204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Oval 296">
                <a:extLst>
                  <a:ext uri="{FF2B5EF4-FFF2-40B4-BE49-F238E27FC236}">
                    <a16:creationId xmlns:a16="http://schemas.microsoft.com/office/drawing/2014/main" id="{D7ED0382-9C5D-AF0A-B162-D2AA6819E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" y="3203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Oval 297">
                <a:extLst>
                  <a:ext uri="{FF2B5EF4-FFF2-40B4-BE49-F238E27FC236}">
                    <a16:creationId xmlns:a16="http://schemas.microsoft.com/office/drawing/2014/main" id="{8CD7DD88-978A-B05F-D100-70137C76F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Oval 298">
                <a:extLst>
                  <a:ext uri="{FF2B5EF4-FFF2-40B4-BE49-F238E27FC236}">
                    <a16:creationId xmlns:a16="http://schemas.microsoft.com/office/drawing/2014/main" id="{824FA84C-5BB9-6CD2-8B78-F115B6D59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Oval 299">
                <a:extLst>
                  <a:ext uri="{FF2B5EF4-FFF2-40B4-BE49-F238E27FC236}">
                    <a16:creationId xmlns:a16="http://schemas.microsoft.com/office/drawing/2014/main" id="{02AD45B3-C4A8-1ED5-4CFB-3D83DB4C9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Oval 300">
                <a:extLst>
                  <a:ext uri="{FF2B5EF4-FFF2-40B4-BE49-F238E27FC236}">
                    <a16:creationId xmlns:a16="http://schemas.microsoft.com/office/drawing/2014/main" id="{A11CCBDF-2307-E36A-D261-BEE099DFB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Oval 301">
                <a:extLst>
                  <a:ext uri="{FF2B5EF4-FFF2-40B4-BE49-F238E27FC236}">
                    <a16:creationId xmlns:a16="http://schemas.microsoft.com/office/drawing/2014/main" id="{1A10EA29-94A8-B442-D63C-E233476EC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Oval 302">
                <a:extLst>
                  <a:ext uri="{FF2B5EF4-FFF2-40B4-BE49-F238E27FC236}">
                    <a16:creationId xmlns:a16="http://schemas.microsoft.com/office/drawing/2014/main" id="{FE131EA3-0980-EF8A-9BCB-15F64D126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8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Oval 303">
                <a:extLst>
                  <a:ext uri="{FF2B5EF4-FFF2-40B4-BE49-F238E27FC236}">
                    <a16:creationId xmlns:a16="http://schemas.microsoft.com/office/drawing/2014/main" id="{D6549B2A-A90E-5C5F-F74D-41162050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93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Oval 304">
                <a:extLst>
                  <a:ext uri="{FF2B5EF4-FFF2-40B4-BE49-F238E27FC236}">
                    <a16:creationId xmlns:a16="http://schemas.microsoft.com/office/drawing/2014/main" id="{5C3D5235-E0C8-9FFE-A127-F57DFDAB8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1" y="338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Oval 305">
                <a:extLst>
                  <a:ext uri="{FF2B5EF4-FFF2-40B4-BE49-F238E27FC236}">
                    <a16:creationId xmlns:a16="http://schemas.microsoft.com/office/drawing/2014/main" id="{640C3605-C0BA-1BC0-53D1-9EF61080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45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sp>
        <p:nvSpPr>
          <p:cNvPr id="105" name="Text Box 739">
            <a:extLst>
              <a:ext uri="{FF2B5EF4-FFF2-40B4-BE49-F238E27FC236}">
                <a16:creationId xmlns:a16="http://schemas.microsoft.com/office/drawing/2014/main" id="{6DEBB38F-0295-4B40-CA00-0A642B976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15" y="2668324"/>
            <a:ext cx="2235993" cy="156042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2. Colonization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(from within the local community, and from other communities)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FCA8F7D-3182-17AD-AE55-0FC03CFA5250}"/>
              </a:ext>
            </a:extLst>
          </p:cNvPr>
          <p:cNvGrpSpPr/>
          <p:nvPr/>
        </p:nvGrpSpPr>
        <p:grpSpPr>
          <a:xfrm>
            <a:off x="5513072" y="2586124"/>
            <a:ext cx="4398963" cy="3600450"/>
            <a:chOff x="3981450" y="3143250"/>
            <a:chExt cx="4398963" cy="3600450"/>
          </a:xfrm>
        </p:grpSpPr>
        <p:sp>
          <p:nvSpPr>
            <p:cNvPr id="107" name="Rectangle 7">
              <a:extLst>
                <a:ext uri="{FF2B5EF4-FFF2-40B4-BE49-F238E27FC236}">
                  <a16:creationId xmlns:a16="http://schemas.microsoft.com/office/drawing/2014/main" id="{CCF174B3-A332-15C5-7DF3-D91686B3D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8">
              <a:extLst>
                <a:ext uri="{FF2B5EF4-FFF2-40B4-BE49-F238E27FC236}">
                  <a16:creationId xmlns:a16="http://schemas.microsoft.com/office/drawing/2014/main" id="{BC6E1AC0-3D6C-F259-5E27-C213D2C6F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Rectangle 9">
              <a:extLst>
                <a:ext uri="{FF2B5EF4-FFF2-40B4-BE49-F238E27FC236}">
                  <a16:creationId xmlns:a16="http://schemas.microsoft.com/office/drawing/2014/main" id="{551B71C1-75BD-89D6-530D-E5CD5179A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0">
              <a:extLst>
                <a:ext uri="{FF2B5EF4-FFF2-40B4-BE49-F238E27FC236}">
                  <a16:creationId xmlns:a16="http://schemas.microsoft.com/office/drawing/2014/main" id="{4C9DE380-19E5-4621-20D3-49A907EF5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1">
              <a:extLst>
                <a:ext uri="{FF2B5EF4-FFF2-40B4-BE49-F238E27FC236}">
                  <a16:creationId xmlns:a16="http://schemas.microsoft.com/office/drawing/2014/main" id="{5A817A1A-49FC-1AE5-2A3F-A2D7C0CD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Rectangle 12">
              <a:extLst>
                <a:ext uri="{FF2B5EF4-FFF2-40B4-BE49-F238E27FC236}">
                  <a16:creationId xmlns:a16="http://schemas.microsoft.com/office/drawing/2014/main" id="{08A3FDED-5739-D6B0-573D-B70214B40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3">
              <a:extLst>
                <a:ext uri="{FF2B5EF4-FFF2-40B4-BE49-F238E27FC236}">
                  <a16:creationId xmlns:a16="http://schemas.microsoft.com/office/drawing/2014/main" id="{8ED6CA59-DB42-5886-DB9A-697D04268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4">
              <a:extLst>
                <a:ext uri="{FF2B5EF4-FFF2-40B4-BE49-F238E27FC236}">
                  <a16:creationId xmlns:a16="http://schemas.microsoft.com/office/drawing/2014/main" id="{7693EB3D-CD5E-07AA-2A39-32DC70EA1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5">
              <a:extLst>
                <a:ext uri="{FF2B5EF4-FFF2-40B4-BE49-F238E27FC236}">
                  <a16:creationId xmlns:a16="http://schemas.microsoft.com/office/drawing/2014/main" id="{08E3FB79-7361-6E14-8AF0-F7295A85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6">
              <a:extLst>
                <a:ext uri="{FF2B5EF4-FFF2-40B4-BE49-F238E27FC236}">
                  <a16:creationId xmlns:a16="http://schemas.microsoft.com/office/drawing/2014/main" id="{CCDEAE64-3239-EE11-CE38-5B79692BC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Rectangle 17">
              <a:extLst>
                <a:ext uri="{FF2B5EF4-FFF2-40B4-BE49-F238E27FC236}">
                  <a16:creationId xmlns:a16="http://schemas.microsoft.com/office/drawing/2014/main" id="{0C3AA2B9-F565-369A-988E-03C2C25D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Rectangle 18">
              <a:extLst>
                <a:ext uri="{FF2B5EF4-FFF2-40B4-BE49-F238E27FC236}">
                  <a16:creationId xmlns:a16="http://schemas.microsoft.com/office/drawing/2014/main" id="{3E00FC61-C647-8D65-8978-0F7AAD263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19">
              <a:extLst>
                <a:ext uri="{FF2B5EF4-FFF2-40B4-BE49-F238E27FC236}">
                  <a16:creationId xmlns:a16="http://schemas.microsoft.com/office/drawing/2014/main" id="{70FBA6BF-7EBD-9C28-FECE-94AEC5E6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0">
              <a:extLst>
                <a:ext uri="{FF2B5EF4-FFF2-40B4-BE49-F238E27FC236}">
                  <a16:creationId xmlns:a16="http://schemas.microsoft.com/office/drawing/2014/main" id="{5369F427-779C-1C7F-999B-BCF969795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21">
              <a:extLst>
                <a:ext uri="{FF2B5EF4-FFF2-40B4-BE49-F238E27FC236}">
                  <a16:creationId xmlns:a16="http://schemas.microsoft.com/office/drawing/2014/main" id="{27C61FA1-C64A-EB2F-02DC-7DA51279C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id="{72E89E36-1F64-A383-3E78-D73AB9596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F8403F56-5AE8-D46A-5D13-873CF725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24">
              <a:extLst>
                <a:ext uri="{FF2B5EF4-FFF2-40B4-BE49-F238E27FC236}">
                  <a16:creationId xmlns:a16="http://schemas.microsoft.com/office/drawing/2014/main" id="{AA3C0C4A-0F9A-A6E2-5523-C3232AE7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8B0A151A-FF2B-682E-F075-D795AADF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26">
              <a:extLst>
                <a:ext uri="{FF2B5EF4-FFF2-40B4-BE49-F238E27FC236}">
                  <a16:creationId xmlns:a16="http://schemas.microsoft.com/office/drawing/2014/main" id="{B6FF469B-1B38-0B3F-487A-901EDC061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6CB4688-BA09-C7BE-334E-604AA81A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28">
              <a:extLst>
                <a:ext uri="{FF2B5EF4-FFF2-40B4-BE49-F238E27FC236}">
                  <a16:creationId xmlns:a16="http://schemas.microsoft.com/office/drawing/2014/main" id="{AD9A4B0C-B56F-52C3-7472-9E8F6AA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29">
              <a:extLst>
                <a:ext uri="{FF2B5EF4-FFF2-40B4-BE49-F238E27FC236}">
                  <a16:creationId xmlns:a16="http://schemas.microsoft.com/office/drawing/2014/main" id="{20B3F105-23B7-C2AD-6435-6CCE3E278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30">
              <a:extLst>
                <a:ext uri="{FF2B5EF4-FFF2-40B4-BE49-F238E27FC236}">
                  <a16:creationId xmlns:a16="http://schemas.microsoft.com/office/drawing/2014/main" id="{905EF85C-85E7-4681-B314-53BDFE88A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31">
              <a:extLst>
                <a:ext uri="{FF2B5EF4-FFF2-40B4-BE49-F238E27FC236}">
                  <a16:creationId xmlns:a16="http://schemas.microsoft.com/office/drawing/2014/main" id="{D4438EA0-9731-11EA-A56B-FA17BB6B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A1CF59D0-5753-AC58-F2AE-81687BE4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AB89A380-5642-AE70-A824-5CAA5F29D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34">
              <a:extLst>
                <a:ext uri="{FF2B5EF4-FFF2-40B4-BE49-F238E27FC236}">
                  <a16:creationId xmlns:a16="http://schemas.microsoft.com/office/drawing/2014/main" id="{AF2F5375-89D5-768B-6DA5-795585CB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35">
              <a:extLst>
                <a:ext uri="{FF2B5EF4-FFF2-40B4-BE49-F238E27FC236}">
                  <a16:creationId xmlns:a16="http://schemas.microsoft.com/office/drawing/2014/main" id="{633BB9B4-E397-3F86-5606-534898F24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45116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36">
              <a:extLst>
                <a:ext uri="{FF2B5EF4-FFF2-40B4-BE49-F238E27FC236}">
                  <a16:creationId xmlns:a16="http://schemas.microsoft.com/office/drawing/2014/main" id="{1523B0D0-F877-CF61-5A6D-F5EFB2BAB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0798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37">
              <a:extLst>
                <a:ext uri="{FF2B5EF4-FFF2-40B4-BE49-F238E27FC236}">
                  <a16:creationId xmlns:a16="http://schemas.microsoft.com/office/drawing/2014/main" id="{EFCECD1F-7F16-24BD-284E-444A4DC0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0798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38">
              <a:extLst>
                <a:ext uri="{FF2B5EF4-FFF2-40B4-BE49-F238E27FC236}">
                  <a16:creationId xmlns:a16="http://schemas.microsoft.com/office/drawing/2014/main" id="{EE9FD6FE-AA48-9E2C-3A30-682898D71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5116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BA7945E5-B1DD-B335-8244-E1208DC4C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0">
              <a:extLst>
                <a:ext uri="{FF2B5EF4-FFF2-40B4-BE49-F238E27FC236}">
                  <a16:creationId xmlns:a16="http://schemas.microsoft.com/office/drawing/2014/main" id="{41A4074C-416D-6E77-C7FB-464D37773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204DC1C3-7172-7EFD-CEF0-94DE89F9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42">
              <a:extLst>
                <a:ext uri="{FF2B5EF4-FFF2-40B4-BE49-F238E27FC236}">
                  <a16:creationId xmlns:a16="http://schemas.microsoft.com/office/drawing/2014/main" id="{99FA624C-71ED-8792-FB57-AEF1012C9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43">
              <a:extLst>
                <a:ext uri="{FF2B5EF4-FFF2-40B4-BE49-F238E27FC236}">
                  <a16:creationId xmlns:a16="http://schemas.microsoft.com/office/drawing/2014/main" id="{0AF36B35-7A5E-1D6E-C4B2-5070B3133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44">
              <a:extLst>
                <a:ext uri="{FF2B5EF4-FFF2-40B4-BE49-F238E27FC236}">
                  <a16:creationId xmlns:a16="http://schemas.microsoft.com/office/drawing/2014/main" id="{E284F59F-6CF2-5487-82FF-0B9E236E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45">
              <a:extLst>
                <a:ext uri="{FF2B5EF4-FFF2-40B4-BE49-F238E27FC236}">
                  <a16:creationId xmlns:a16="http://schemas.microsoft.com/office/drawing/2014/main" id="{1678D64E-CC1F-B3AE-652C-83960B67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46">
              <a:extLst>
                <a:ext uri="{FF2B5EF4-FFF2-40B4-BE49-F238E27FC236}">
                  <a16:creationId xmlns:a16="http://schemas.microsoft.com/office/drawing/2014/main" id="{EE77F35D-E548-047C-1282-0AE6FA79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47">
              <a:extLst>
                <a:ext uri="{FF2B5EF4-FFF2-40B4-BE49-F238E27FC236}">
                  <a16:creationId xmlns:a16="http://schemas.microsoft.com/office/drawing/2014/main" id="{2C9CBF49-5C8A-B496-CFF4-DF0C3A83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48">
              <a:extLst>
                <a:ext uri="{FF2B5EF4-FFF2-40B4-BE49-F238E27FC236}">
                  <a16:creationId xmlns:a16="http://schemas.microsoft.com/office/drawing/2014/main" id="{A8284BDB-087B-FFC6-D031-87CA4B636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49">
              <a:extLst>
                <a:ext uri="{FF2B5EF4-FFF2-40B4-BE49-F238E27FC236}">
                  <a16:creationId xmlns:a16="http://schemas.microsoft.com/office/drawing/2014/main" id="{03EF1E8E-824E-BC8A-3F63-9069FE96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Rectangle 50">
              <a:extLst>
                <a:ext uri="{FF2B5EF4-FFF2-40B4-BE49-F238E27FC236}">
                  <a16:creationId xmlns:a16="http://schemas.microsoft.com/office/drawing/2014/main" id="{CED70E62-F8FA-7CA1-091A-E3753AEC2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Rectangle 51">
              <a:extLst>
                <a:ext uri="{FF2B5EF4-FFF2-40B4-BE49-F238E27FC236}">
                  <a16:creationId xmlns:a16="http://schemas.microsoft.com/office/drawing/2014/main" id="{36F55640-04EC-F4C1-F9FD-9DDD75F8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52">
              <a:extLst>
                <a:ext uri="{FF2B5EF4-FFF2-40B4-BE49-F238E27FC236}">
                  <a16:creationId xmlns:a16="http://schemas.microsoft.com/office/drawing/2014/main" id="{85D8942C-03EE-D3F9-B1A9-FCA964CA5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0895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3">
              <a:extLst>
                <a:ext uri="{FF2B5EF4-FFF2-40B4-BE49-F238E27FC236}">
                  <a16:creationId xmlns:a16="http://schemas.microsoft.com/office/drawing/2014/main" id="{FED7FB76-7B55-3376-6B85-0A6D990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54">
              <a:extLst>
                <a:ext uri="{FF2B5EF4-FFF2-40B4-BE49-F238E27FC236}">
                  <a16:creationId xmlns:a16="http://schemas.microsoft.com/office/drawing/2014/main" id="{69A74140-D2F1-1F33-0E3A-FAAA20ED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5312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55">
              <a:extLst>
                <a:ext uri="{FF2B5EF4-FFF2-40B4-BE49-F238E27FC236}">
                  <a16:creationId xmlns:a16="http://schemas.microsoft.com/office/drawing/2014/main" id="{7C35CA8A-8BFB-3C09-B9B9-093440DA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213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56">
              <a:extLst>
                <a:ext uri="{FF2B5EF4-FFF2-40B4-BE49-F238E27FC236}">
                  <a16:creationId xmlns:a16="http://schemas.microsoft.com/office/drawing/2014/main" id="{19799748-1853-CC8A-7E1E-0838D67C2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638492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57">
              <a:extLst>
                <a:ext uri="{FF2B5EF4-FFF2-40B4-BE49-F238E27FC236}">
                  <a16:creationId xmlns:a16="http://schemas.microsoft.com/office/drawing/2014/main" id="{BDDAF7B5-ABEE-8078-CE95-B1F8849E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9531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58">
              <a:extLst>
                <a:ext uri="{FF2B5EF4-FFF2-40B4-BE49-F238E27FC236}">
                  <a16:creationId xmlns:a16="http://schemas.microsoft.com/office/drawing/2014/main" id="{F0F502CB-E728-A379-BC29-A95D36B0C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25" y="50895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59">
              <a:extLst>
                <a:ext uri="{FF2B5EF4-FFF2-40B4-BE49-F238E27FC236}">
                  <a16:creationId xmlns:a16="http://schemas.microsoft.com/office/drawing/2014/main" id="{9AD56BF7-AEB6-C8E2-73B4-F3F757C17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638492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60">
              <a:extLst>
                <a:ext uri="{FF2B5EF4-FFF2-40B4-BE49-F238E27FC236}">
                  <a16:creationId xmlns:a16="http://schemas.microsoft.com/office/drawing/2014/main" id="{B5F3A217-1986-F852-3D22-6370FAD2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6383338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61">
              <a:extLst>
                <a:ext uri="{FF2B5EF4-FFF2-40B4-BE49-F238E27FC236}">
                  <a16:creationId xmlns:a16="http://schemas.microsoft.com/office/drawing/2014/main" id="{5D812C7E-59EF-B9EC-C853-A4182FA6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62">
              <a:extLst>
                <a:ext uri="{FF2B5EF4-FFF2-40B4-BE49-F238E27FC236}">
                  <a16:creationId xmlns:a16="http://schemas.microsoft.com/office/drawing/2014/main" id="{1F5E3452-8B55-2410-2DD8-79184703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63">
              <a:extLst>
                <a:ext uri="{FF2B5EF4-FFF2-40B4-BE49-F238E27FC236}">
                  <a16:creationId xmlns:a16="http://schemas.microsoft.com/office/drawing/2014/main" id="{E8FB8748-BF01-A2F6-9761-D8EEE180F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9AD82306-CF9D-DB80-6B9D-B74CAF68D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65">
              <a:extLst>
                <a:ext uri="{FF2B5EF4-FFF2-40B4-BE49-F238E27FC236}">
                  <a16:creationId xmlns:a16="http://schemas.microsoft.com/office/drawing/2014/main" id="{682522D2-8B63-0CD3-D0D9-DE08677B7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66">
              <a:extLst>
                <a:ext uri="{FF2B5EF4-FFF2-40B4-BE49-F238E27FC236}">
                  <a16:creationId xmlns:a16="http://schemas.microsoft.com/office/drawing/2014/main" id="{E647DE9A-B2D4-242B-499D-D3C7EE954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67">
              <a:extLst>
                <a:ext uri="{FF2B5EF4-FFF2-40B4-BE49-F238E27FC236}">
                  <a16:creationId xmlns:a16="http://schemas.microsoft.com/office/drawing/2014/main" id="{2B4C0F1E-ACD6-FA11-B751-89185E80F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68">
              <a:extLst>
                <a:ext uri="{FF2B5EF4-FFF2-40B4-BE49-F238E27FC236}">
                  <a16:creationId xmlns:a16="http://schemas.microsoft.com/office/drawing/2014/main" id="{1E3D9509-069C-C8DE-A2DD-48BBD4B5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69">
              <a:extLst>
                <a:ext uri="{FF2B5EF4-FFF2-40B4-BE49-F238E27FC236}">
                  <a16:creationId xmlns:a16="http://schemas.microsoft.com/office/drawing/2014/main" id="{F73F886F-E1CA-5629-64AF-F36C122E2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70">
              <a:extLst>
                <a:ext uri="{FF2B5EF4-FFF2-40B4-BE49-F238E27FC236}">
                  <a16:creationId xmlns:a16="http://schemas.microsoft.com/office/drawing/2014/main" id="{7817AC30-1218-631F-C7DF-5443BB76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71">
              <a:extLst>
                <a:ext uri="{FF2B5EF4-FFF2-40B4-BE49-F238E27FC236}">
                  <a16:creationId xmlns:a16="http://schemas.microsoft.com/office/drawing/2014/main" id="{8BBEB072-2DDE-95F4-8AD8-988CF613F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Rectangle 72">
              <a:extLst>
                <a:ext uri="{FF2B5EF4-FFF2-40B4-BE49-F238E27FC236}">
                  <a16:creationId xmlns:a16="http://schemas.microsoft.com/office/drawing/2014/main" id="{354FA857-7687-1259-6D83-5A73F43B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Rectangle 73">
              <a:extLst>
                <a:ext uri="{FF2B5EF4-FFF2-40B4-BE49-F238E27FC236}">
                  <a16:creationId xmlns:a16="http://schemas.microsoft.com/office/drawing/2014/main" id="{845E3619-15D1-3C77-AA07-64DCEEEBC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Rectangle 74">
              <a:extLst>
                <a:ext uri="{FF2B5EF4-FFF2-40B4-BE49-F238E27FC236}">
                  <a16:creationId xmlns:a16="http://schemas.microsoft.com/office/drawing/2014/main" id="{35DC23D7-1990-0152-8A93-49B93EA62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75">
              <a:extLst>
                <a:ext uri="{FF2B5EF4-FFF2-40B4-BE49-F238E27FC236}">
                  <a16:creationId xmlns:a16="http://schemas.microsoft.com/office/drawing/2014/main" id="{91AD0ED8-0297-E0CB-BC90-19AE4C18A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Rectangle 76">
              <a:extLst>
                <a:ext uri="{FF2B5EF4-FFF2-40B4-BE49-F238E27FC236}">
                  <a16:creationId xmlns:a16="http://schemas.microsoft.com/office/drawing/2014/main" id="{518FF013-F81D-91B0-E9BE-4C02DA43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77">
              <a:extLst>
                <a:ext uri="{FF2B5EF4-FFF2-40B4-BE49-F238E27FC236}">
                  <a16:creationId xmlns:a16="http://schemas.microsoft.com/office/drawing/2014/main" id="{619651B7-D350-D555-01EE-0DDFBC21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39370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78">
              <a:extLst>
                <a:ext uri="{FF2B5EF4-FFF2-40B4-BE49-F238E27FC236}">
                  <a16:creationId xmlns:a16="http://schemas.microsoft.com/office/drawing/2014/main" id="{E3838F09-569A-406F-B3FD-D8BADEEB0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3688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9">
              <a:extLst>
                <a:ext uri="{FF2B5EF4-FFF2-40B4-BE49-F238E27FC236}">
                  <a16:creationId xmlns:a16="http://schemas.microsoft.com/office/drawing/2014/main" id="{521059D3-02E2-75EF-6B93-DEF31A0A3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39370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80">
              <a:extLst>
                <a:ext uri="{FF2B5EF4-FFF2-40B4-BE49-F238E27FC236}">
                  <a16:creationId xmlns:a16="http://schemas.microsoft.com/office/drawing/2014/main" id="{BCD4C2C2-596C-68F1-4402-6EF3DB104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8006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81">
              <a:extLst>
                <a:ext uri="{FF2B5EF4-FFF2-40B4-BE49-F238E27FC236}">
                  <a16:creationId xmlns:a16="http://schemas.microsoft.com/office/drawing/2014/main" id="{FDD0E148-A925-9A2C-93B1-86B899C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5232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82">
              <a:extLst>
                <a:ext uri="{FF2B5EF4-FFF2-40B4-BE49-F238E27FC236}">
                  <a16:creationId xmlns:a16="http://schemas.microsoft.com/office/drawing/2014/main" id="{EA2BA2D4-8748-9934-7610-F070C085C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368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83">
              <a:extLst>
                <a:ext uri="{FF2B5EF4-FFF2-40B4-BE49-F238E27FC236}">
                  <a16:creationId xmlns:a16="http://schemas.microsoft.com/office/drawing/2014/main" id="{EAEEE402-F656-373C-BCCF-8CF66C46B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84">
              <a:extLst>
                <a:ext uri="{FF2B5EF4-FFF2-40B4-BE49-F238E27FC236}">
                  <a16:creationId xmlns:a16="http://schemas.microsoft.com/office/drawing/2014/main" id="{8F2CBE98-D27B-7A93-583D-168236075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48006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85">
              <a:extLst>
                <a:ext uri="{FF2B5EF4-FFF2-40B4-BE49-F238E27FC236}">
                  <a16:creationId xmlns:a16="http://schemas.microsoft.com/office/drawing/2014/main" id="{45487EF9-3AC7-2564-EE40-CB7570E72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39370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86">
              <a:extLst>
                <a:ext uri="{FF2B5EF4-FFF2-40B4-BE49-F238E27FC236}">
                  <a16:creationId xmlns:a16="http://schemas.microsoft.com/office/drawing/2014/main" id="{21DB4C01-7E13-E657-8B94-ADF47D49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87">
              <a:extLst>
                <a:ext uri="{FF2B5EF4-FFF2-40B4-BE49-F238E27FC236}">
                  <a16:creationId xmlns:a16="http://schemas.microsoft.com/office/drawing/2014/main" id="{C68D1ACE-7A6A-81A7-40A8-7146C09F6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52324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Oval 88">
              <a:extLst>
                <a:ext uri="{FF2B5EF4-FFF2-40B4-BE49-F238E27FC236}">
                  <a16:creationId xmlns:a16="http://schemas.microsoft.com/office/drawing/2014/main" id="{45E0C131-BCC5-64F1-F19C-B036FBA7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5230813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Oval 89">
              <a:extLst>
                <a:ext uri="{FF2B5EF4-FFF2-40B4-BE49-F238E27FC236}">
                  <a16:creationId xmlns:a16="http://schemas.microsoft.com/office/drawing/2014/main" id="{C0EE35D9-C353-BA6C-99F1-B9E467DE7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90">
              <a:extLst>
                <a:ext uri="{FF2B5EF4-FFF2-40B4-BE49-F238E27FC236}">
                  <a16:creationId xmlns:a16="http://schemas.microsoft.com/office/drawing/2014/main" id="{126AAC8C-FA0A-AB3E-B5C3-4FA6C7C6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Oval 91">
              <a:extLst>
                <a:ext uri="{FF2B5EF4-FFF2-40B4-BE49-F238E27FC236}">
                  <a16:creationId xmlns:a16="http://schemas.microsoft.com/office/drawing/2014/main" id="{5B232F27-61AC-C9E0-89EF-53E5AE569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92">
              <a:extLst>
                <a:ext uri="{FF2B5EF4-FFF2-40B4-BE49-F238E27FC236}">
                  <a16:creationId xmlns:a16="http://schemas.microsoft.com/office/drawing/2014/main" id="{A8CA2F14-132F-B7E7-92B8-D1DACD281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0798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Oval 93">
              <a:extLst>
                <a:ext uri="{FF2B5EF4-FFF2-40B4-BE49-F238E27FC236}">
                  <a16:creationId xmlns:a16="http://schemas.microsoft.com/office/drawing/2014/main" id="{BBAD9357-8409-7584-BEB6-2F3179711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95312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Oval 94">
              <a:extLst>
                <a:ext uri="{FF2B5EF4-FFF2-40B4-BE49-F238E27FC236}">
                  <a16:creationId xmlns:a16="http://schemas.microsoft.com/office/drawing/2014/main" id="{649AE9FB-9C64-AB1C-327B-8F2DB9355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6588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189E22B7-3086-639E-0DED-0CC10FD5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788" y="63849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Oval 96">
              <a:extLst>
                <a:ext uri="{FF2B5EF4-FFF2-40B4-BE49-F238E27FC236}">
                  <a16:creationId xmlns:a16="http://schemas.microsoft.com/office/drawing/2014/main" id="{DDBD707F-515F-91FD-750B-5095EE174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5" y="55213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97">
              <a:extLst>
                <a:ext uri="{FF2B5EF4-FFF2-40B4-BE49-F238E27FC236}">
                  <a16:creationId xmlns:a16="http://schemas.microsoft.com/office/drawing/2014/main" id="{57FFEA35-79A8-64D9-7A0B-697C198B2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01">
              <a:extLst>
                <a:ext uri="{FF2B5EF4-FFF2-40B4-BE49-F238E27FC236}">
                  <a16:creationId xmlns:a16="http://schemas.microsoft.com/office/drawing/2014/main" id="{E62F99CB-CD29-B9B3-84F8-EFC079FF1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038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02">
              <a:extLst>
                <a:ext uri="{FF2B5EF4-FFF2-40B4-BE49-F238E27FC236}">
                  <a16:creationId xmlns:a16="http://schemas.microsoft.com/office/drawing/2014/main" id="{EBE5B14B-2D43-4F92-176A-B56899564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200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03">
              <a:extLst>
                <a:ext uri="{FF2B5EF4-FFF2-40B4-BE49-F238E27FC236}">
                  <a16:creationId xmlns:a16="http://schemas.microsoft.com/office/drawing/2014/main" id="{2EECC317-27AF-B301-F4A1-5F62B628B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2004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04">
              <a:extLst>
                <a:ext uri="{FF2B5EF4-FFF2-40B4-BE49-F238E27FC236}">
                  <a16:creationId xmlns:a16="http://schemas.microsoft.com/office/drawing/2014/main" id="{3B3D689D-FF9B-7D3B-F9EC-B5E085D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495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05">
              <a:extLst>
                <a:ext uri="{FF2B5EF4-FFF2-40B4-BE49-F238E27FC236}">
                  <a16:creationId xmlns:a16="http://schemas.microsoft.com/office/drawing/2014/main" id="{EC6A5302-9719-5526-EDE7-386A6E46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343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06">
              <a:extLst>
                <a:ext uri="{FF2B5EF4-FFF2-40B4-BE49-F238E27FC236}">
                  <a16:creationId xmlns:a16="http://schemas.microsoft.com/office/drawing/2014/main" id="{A8FBBC3F-670E-F18D-82B9-3C7E94933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3962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07">
              <a:extLst>
                <a:ext uri="{FF2B5EF4-FFF2-40B4-BE49-F238E27FC236}">
                  <a16:creationId xmlns:a16="http://schemas.microsoft.com/office/drawing/2014/main" id="{00432794-88DB-7B11-6C8F-E4A915122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08">
              <a:extLst>
                <a:ext uri="{FF2B5EF4-FFF2-40B4-BE49-F238E27FC236}">
                  <a16:creationId xmlns:a16="http://schemas.microsoft.com/office/drawing/2014/main" id="{5ED4F7C0-4B83-792B-090D-5B168C364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343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09">
              <a:extLst>
                <a:ext uri="{FF2B5EF4-FFF2-40B4-BE49-F238E27FC236}">
                  <a16:creationId xmlns:a16="http://schemas.microsoft.com/office/drawing/2014/main" id="{BC89B317-07A2-49F3-4573-C18B6B4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5486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110">
              <a:extLst>
                <a:ext uri="{FF2B5EF4-FFF2-40B4-BE49-F238E27FC236}">
                  <a16:creationId xmlns:a16="http://schemas.microsoft.com/office/drawing/2014/main" id="{01380935-5066-E921-EEC3-70E13473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486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111">
              <a:extLst>
                <a:ext uri="{FF2B5EF4-FFF2-40B4-BE49-F238E27FC236}">
                  <a16:creationId xmlns:a16="http://schemas.microsoft.com/office/drawing/2014/main" id="{B074D609-D04A-9C87-B41C-2875E572A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9436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112">
              <a:extLst>
                <a:ext uri="{FF2B5EF4-FFF2-40B4-BE49-F238E27FC236}">
                  <a16:creationId xmlns:a16="http://schemas.microsoft.com/office/drawing/2014/main" id="{1CD9280E-6B22-325F-395D-D1AD143DF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64008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2" name="Text Box 739">
            <a:extLst>
              <a:ext uri="{FF2B5EF4-FFF2-40B4-BE49-F238E27FC236}">
                <a16:creationId xmlns:a16="http://schemas.microsoft.com/office/drawing/2014/main" id="{6D873CEA-A6BF-CE52-1123-9F1608D0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762" y="4325166"/>
            <a:ext cx="2235993" cy="128342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3. Speciation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(an existing species splits to two)</a:t>
            </a:r>
          </a:p>
        </p:txBody>
      </p:sp>
    </p:spTree>
    <p:extLst>
      <p:ext uri="{BB962C8B-B14F-4D97-AF65-F5344CB8AC3E}">
        <p14:creationId xmlns:p14="http://schemas.microsoft.com/office/powerpoint/2010/main" val="95018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sp>
        <p:nvSpPr>
          <p:cNvPr id="105" name="Text Box 739">
            <a:extLst>
              <a:ext uri="{FF2B5EF4-FFF2-40B4-BE49-F238E27FC236}">
                <a16:creationId xmlns:a16="http://schemas.microsoft.com/office/drawing/2014/main" id="{6DEBB38F-0295-4B40-CA00-0A642B976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15" y="2668324"/>
            <a:ext cx="2235993" cy="156042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2. Colonization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(from within the local community, and from other communities)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FCA8F7D-3182-17AD-AE55-0FC03CFA5250}"/>
              </a:ext>
            </a:extLst>
          </p:cNvPr>
          <p:cNvGrpSpPr/>
          <p:nvPr/>
        </p:nvGrpSpPr>
        <p:grpSpPr>
          <a:xfrm>
            <a:off x="5513072" y="2586124"/>
            <a:ext cx="4398963" cy="3600450"/>
            <a:chOff x="3981450" y="3143250"/>
            <a:chExt cx="4398963" cy="3600450"/>
          </a:xfrm>
        </p:grpSpPr>
        <p:sp>
          <p:nvSpPr>
            <p:cNvPr id="107" name="Rectangle 7">
              <a:extLst>
                <a:ext uri="{FF2B5EF4-FFF2-40B4-BE49-F238E27FC236}">
                  <a16:creationId xmlns:a16="http://schemas.microsoft.com/office/drawing/2014/main" id="{CCF174B3-A332-15C5-7DF3-D91686B3D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8">
              <a:extLst>
                <a:ext uri="{FF2B5EF4-FFF2-40B4-BE49-F238E27FC236}">
                  <a16:creationId xmlns:a16="http://schemas.microsoft.com/office/drawing/2014/main" id="{BC6E1AC0-3D6C-F259-5E27-C213D2C6F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Rectangle 9">
              <a:extLst>
                <a:ext uri="{FF2B5EF4-FFF2-40B4-BE49-F238E27FC236}">
                  <a16:creationId xmlns:a16="http://schemas.microsoft.com/office/drawing/2014/main" id="{551B71C1-75BD-89D6-530D-E5CD5179A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0">
              <a:extLst>
                <a:ext uri="{FF2B5EF4-FFF2-40B4-BE49-F238E27FC236}">
                  <a16:creationId xmlns:a16="http://schemas.microsoft.com/office/drawing/2014/main" id="{4C9DE380-19E5-4621-20D3-49A907EF5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1">
              <a:extLst>
                <a:ext uri="{FF2B5EF4-FFF2-40B4-BE49-F238E27FC236}">
                  <a16:creationId xmlns:a16="http://schemas.microsoft.com/office/drawing/2014/main" id="{5A817A1A-49FC-1AE5-2A3F-A2D7C0CD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Rectangle 12">
              <a:extLst>
                <a:ext uri="{FF2B5EF4-FFF2-40B4-BE49-F238E27FC236}">
                  <a16:creationId xmlns:a16="http://schemas.microsoft.com/office/drawing/2014/main" id="{08A3FDED-5739-D6B0-573D-B70214B40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3">
              <a:extLst>
                <a:ext uri="{FF2B5EF4-FFF2-40B4-BE49-F238E27FC236}">
                  <a16:creationId xmlns:a16="http://schemas.microsoft.com/office/drawing/2014/main" id="{8ED6CA59-DB42-5886-DB9A-697D04268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4">
              <a:extLst>
                <a:ext uri="{FF2B5EF4-FFF2-40B4-BE49-F238E27FC236}">
                  <a16:creationId xmlns:a16="http://schemas.microsoft.com/office/drawing/2014/main" id="{7693EB3D-CD5E-07AA-2A39-32DC70EA1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5">
              <a:extLst>
                <a:ext uri="{FF2B5EF4-FFF2-40B4-BE49-F238E27FC236}">
                  <a16:creationId xmlns:a16="http://schemas.microsoft.com/office/drawing/2014/main" id="{08E3FB79-7361-6E14-8AF0-F7295A85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6">
              <a:extLst>
                <a:ext uri="{FF2B5EF4-FFF2-40B4-BE49-F238E27FC236}">
                  <a16:creationId xmlns:a16="http://schemas.microsoft.com/office/drawing/2014/main" id="{CCDEAE64-3239-EE11-CE38-5B79692BC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Rectangle 17">
              <a:extLst>
                <a:ext uri="{FF2B5EF4-FFF2-40B4-BE49-F238E27FC236}">
                  <a16:creationId xmlns:a16="http://schemas.microsoft.com/office/drawing/2014/main" id="{0C3AA2B9-F565-369A-988E-03C2C25D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Rectangle 18">
              <a:extLst>
                <a:ext uri="{FF2B5EF4-FFF2-40B4-BE49-F238E27FC236}">
                  <a16:creationId xmlns:a16="http://schemas.microsoft.com/office/drawing/2014/main" id="{3E00FC61-C647-8D65-8978-0F7AAD263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19">
              <a:extLst>
                <a:ext uri="{FF2B5EF4-FFF2-40B4-BE49-F238E27FC236}">
                  <a16:creationId xmlns:a16="http://schemas.microsoft.com/office/drawing/2014/main" id="{70FBA6BF-7EBD-9C28-FECE-94AEC5E6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0">
              <a:extLst>
                <a:ext uri="{FF2B5EF4-FFF2-40B4-BE49-F238E27FC236}">
                  <a16:creationId xmlns:a16="http://schemas.microsoft.com/office/drawing/2014/main" id="{5369F427-779C-1C7F-999B-BCF969795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21">
              <a:extLst>
                <a:ext uri="{FF2B5EF4-FFF2-40B4-BE49-F238E27FC236}">
                  <a16:creationId xmlns:a16="http://schemas.microsoft.com/office/drawing/2014/main" id="{27C61FA1-C64A-EB2F-02DC-7DA51279C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id="{72E89E36-1F64-A383-3E78-D73AB9596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F8403F56-5AE8-D46A-5D13-873CF725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24">
              <a:extLst>
                <a:ext uri="{FF2B5EF4-FFF2-40B4-BE49-F238E27FC236}">
                  <a16:creationId xmlns:a16="http://schemas.microsoft.com/office/drawing/2014/main" id="{AA3C0C4A-0F9A-A6E2-5523-C3232AE7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8B0A151A-FF2B-682E-F075-D795AADF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26">
              <a:extLst>
                <a:ext uri="{FF2B5EF4-FFF2-40B4-BE49-F238E27FC236}">
                  <a16:creationId xmlns:a16="http://schemas.microsoft.com/office/drawing/2014/main" id="{B6FF469B-1B38-0B3F-487A-901EDC061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6CB4688-BA09-C7BE-334E-604AA81A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28">
              <a:extLst>
                <a:ext uri="{FF2B5EF4-FFF2-40B4-BE49-F238E27FC236}">
                  <a16:creationId xmlns:a16="http://schemas.microsoft.com/office/drawing/2014/main" id="{AD9A4B0C-B56F-52C3-7472-9E8F6AA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29">
              <a:extLst>
                <a:ext uri="{FF2B5EF4-FFF2-40B4-BE49-F238E27FC236}">
                  <a16:creationId xmlns:a16="http://schemas.microsoft.com/office/drawing/2014/main" id="{20B3F105-23B7-C2AD-6435-6CCE3E278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30">
              <a:extLst>
                <a:ext uri="{FF2B5EF4-FFF2-40B4-BE49-F238E27FC236}">
                  <a16:creationId xmlns:a16="http://schemas.microsoft.com/office/drawing/2014/main" id="{905EF85C-85E7-4681-B314-53BDFE88A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31">
              <a:extLst>
                <a:ext uri="{FF2B5EF4-FFF2-40B4-BE49-F238E27FC236}">
                  <a16:creationId xmlns:a16="http://schemas.microsoft.com/office/drawing/2014/main" id="{D4438EA0-9731-11EA-A56B-FA17BB6B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A1CF59D0-5753-AC58-F2AE-81687BE4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AB89A380-5642-AE70-A824-5CAA5F29D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34">
              <a:extLst>
                <a:ext uri="{FF2B5EF4-FFF2-40B4-BE49-F238E27FC236}">
                  <a16:creationId xmlns:a16="http://schemas.microsoft.com/office/drawing/2014/main" id="{AF2F5375-89D5-768B-6DA5-795585CB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35">
              <a:extLst>
                <a:ext uri="{FF2B5EF4-FFF2-40B4-BE49-F238E27FC236}">
                  <a16:creationId xmlns:a16="http://schemas.microsoft.com/office/drawing/2014/main" id="{633BB9B4-E397-3F86-5606-534898F24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45116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36">
              <a:extLst>
                <a:ext uri="{FF2B5EF4-FFF2-40B4-BE49-F238E27FC236}">
                  <a16:creationId xmlns:a16="http://schemas.microsoft.com/office/drawing/2014/main" id="{1523B0D0-F877-CF61-5A6D-F5EFB2BAB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0798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37">
              <a:extLst>
                <a:ext uri="{FF2B5EF4-FFF2-40B4-BE49-F238E27FC236}">
                  <a16:creationId xmlns:a16="http://schemas.microsoft.com/office/drawing/2014/main" id="{EFCECD1F-7F16-24BD-284E-444A4DC0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0798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38">
              <a:extLst>
                <a:ext uri="{FF2B5EF4-FFF2-40B4-BE49-F238E27FC236}">
                  <a16:creationId xmlns:a16="http://schemas.microsoft.com/office/drawing/2014/main" id="{EE9FD6FE-AA48-9E2C-3A30-682898D71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5116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BA7945E5-B1DD-B335-8244-E1208DC4C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0">
              <a:extLst>
                <a:ext uri="{FF2B5EF4-FFF2-40B4-BE49-F238E27FC236}">
                  <a16:creationId xmlns:a16="http://schemas.microsoft.com/office/drawing/2014/main" id="{41A4074C-416D-6E77-C7FB-464D37773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204DC1C3-7172-7EFD-CEF0-94DE89F9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42">
              <a:extLst>
                <a:ext uri="{FF2B5EF4-FFF2-40B4-BE49-F238E27FC236}">
                  <a16:creationId xmlns:a16="http://schemas.microsoft.com/office/drawing/2014/main" id="{99FA624C-71ED-8792-FB57-AEF1012C9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43">
              <a:extLst>
                <a:ext uri="{FF2B5EF4-FFF2-40B4-BE49-F238E27FC236}">
                  <a16:creationId xmlns:a16="http://schemas.microsoft.com/office/drawing/2014/main" id="{0AF36B35-7A5E-1D6E-C4B2-5070B3133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44">
              <a:extLst>
                <a:ext uri="{FF2B5EF4-FFF2-40B4-BE49-F238E27FC236}">
                  <a16:creationId xmlns:a16="http://schemas.microsoft.com/office/drawing/2014/main" id="{E284F59F-6CF2-5487-82FF-0B9E236E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45">
              <a:extLst>
                <a:ext uri="{FF2B5EF4-FFF2-40B4-BE49-F238E27FC236}">
                  <a16:creationId xmlns:a16="http://schemas.microsoft.com/office/drawing/2014/main" id="{1678D64E-CC1F-B3AE-652C-83960B67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46">
              <a:extLst>
                <a:ext uri="{FF2B5EF4-FFF2-40B4-BE49-F238E27FC236}">
                  <a16:creationId xmlns:a16="http://schemas.microsoft.com/office/drawing/2014/main" id="{EE77F35D-E548-047C-1282-0AE6FA79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47">
              <a:extLst>
                <a:ext uri="{FF2B5EF4-FFF2-40B4-BE49-F238E27FC236}">
                  <a16:creationId xmlns:a16="http://schemas.microsoft.com/office/drawing/2014/main" id="{2C9CBF49-5C8A-B496-CFF4-DF0C3A83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48">
              <a:extLst>
                <a:ext uri="{FF2B5EF4-FFF2-40B4-BE49-F238E27FC236}">
                  <a16:creationId xmlns:a16="http://schemas.microsoft.com/office/drawing/2014/main" id="{A8284BDB-087B-FFC6-D031-87CA4B636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49">
              <a:extLst>
                <a:ext uri="{FF2B5EF4-FFF2-40B4-BE49-F238E27FC236}">
                  <a16:creationId xmlns:a16="http://schemas.microsoft.com/office/drawing/2014/main" id="{03EF1E8E-824E-BC8A-3F63-9069FE96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Rectangle 50">
              <a:extLst>
                <a:ext uri="{FF2B5EF4-FFF2-40B4-BE49-F238E27FC236}">
                  <a16:creationId xmlns:a16="http://schemas.microsoft.com/office/drawing/2014/main" id="{CED70E62-F8FA-7CA1-091A-E3753AEC2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Rectangle 51">
              <a:extLst>
                <a:ext uri="{FF2B5EF4-FFF2-40B4-BE49-F238E27FC236}">
                  <a16:creationId xmlns:a16="http://schemas.microsoft.com/office/drawing/2014/main" id="{36F55640-04EC-F4C1-F9FD-9DDD75F8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52">
              <a:extLst>
                <a:ext uri="{FF2B5EF4-FFF2-40B4-BE49-F238E27FC236}">
                  <a16:creationId xmlns:a16="http://schemas.microsoft.com/office/drawing/2014/main" id="{85D8942C-03EE-D3F9-B1A9-FCA964CA5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0895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3">
              <a:extLst>
                <a:ext uri="{FF2B5EF4-FFF2-40B4-BE49-F238E27FC236}">
                  <a16:creationId xmlns:a16="http://schemas.microsoft.com/office/drawing/2014/main" id="{FED7FB76-7B55-3376-6B85-0A6D990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54">
              <a:extLst>
                <a:ext uri="{FF2B5EF4-FFF2-40B4-BE49-F238E27FC236}">
                  <a16:creationId xmlns:a16="http://schemas.microsoft.com/office/drawing/2014/main" id="{69A74140-D2F1-1F33-0E3A-FAAA20ED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5312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55">
              <a:extLst>
                <a:ext uri="{FF2B5EF4-FFF2-40B4-BE49-F238E27FC236}">
                  <a16:creationId xmlns:a16="http://schemas.microsoft.com/office/drawing/2014/main" id="{7C35CA8A-8BFB-3C09-B9B9-093440DA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213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56">
              <a:extLst>
                <a:ext uri="{FF2B5EF4-FFF2-40B4-BE49-F238E27FC236}">
                  <a16:creationId xmlns:a16="http://schemas.microsoft.com/office/drawing/2014/main" id="{19799748-1853-CC8A-7E1E-0838D67C2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638492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57">
              <a:extLst>
                <a:ext uri="{FF2B5EF4-FFF2-40B4-BE49-F238E27FC236}">
                  <a16:creationId xmlns:a16="http://schemas.microsoft.com/office/drawing/2014/main" id="{BDDAF7B5-ABEE-8078-CE95-B1F8849E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9531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58">
              <a:extLst>
                <a:ext uri="{FF2B5EF4-FFF2-40B4-BE49-F238E27FC236}">
                  <a16:creationId xmlns:a16="http://schemas.microsoft.com/office/drawing/2014/main" id="{F0F502CB-E728-A379-BC29-A95D36B0C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25" y="50895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59">
              <a:extLst>
                <a:ext uri="{FF2B5EF4-FFF2-40B4-BE49-F238E27FC236}">
                  <a16:creationId xmlns:a16="http://schemas.microsoft.com/office/drawing/2014/main" id="{9AD56BF7-AEB6-C8E2-73B4-F3F757C17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638492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60">
              <a:extLst>
                <a:ext uri="{FF2B5EF4-FFF2-40B4-BE49-F238E27FC236}">
                  <a16:creationId xmlns:a16="http://schemas.microsoft.com/office/drawing/2014/main" id="{B5F3A217-1986-F852-3D22-6370FAD2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6383338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61">
              <a:extLst>
                <a:ext uri="{FF2B5EF4-FFF2-40B4-BE49-F238E27FC236}">
                  <a16:creationId xmlns:a16="http://schemas.microsoft.com/office/drawing/2014/main" id="{5D812C7E-59EF-B9EC-C853-A4182FA6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62">
              <a:extLst>
                <a:ext uri="{FF2B5EF4-FFF2-40B4-BE49-F238E27FC236}">
                  <a16:creationId xmlns:a16="http://schemas.microsoft.com/office/drawing/2014/main" id="{1F5E3452-8B55-2410-2DD8-79184703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63">
              <a:extLst>
                <a:ext uri="{FF2B5EF4-FFF2-40B4-BE49-F238E27FC236}">
                  <a16:creationId xmlns:a16="http://schemas.microsoft.com/office/drawing/2014/main" id="{E8FB8748-BF01-A2F6-9761-D8EEE180F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9AD82306-CF9D-DB80-6B9D-B74CAF68D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65">
              <a:extLst>
                <a:ext uri="{FF2B5EF4-FFF2-40B4-BE49-F238E27FC236}">
                  <a16:creationId xmlns:a16="http://schemas.microsoft.com/office/drawing/2014/main" id="{682522D2-8B63-0CD3-D0D9-DE08677B7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66">
              <a:extLst>
                <a:ext uri="{FF2B5EF4-FFF2-40B4-BE49-F238E27FC236}">
                  <a16:creationId xmlns:a16="http://schemas.microsoft.com/office/drawing/2014/main" id="{E647DE9A-B2D4-242B-499D-D3C7EE954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67">
              <a:extLst>
                <a:ext uri="{FF2B5EF4-FFF2-40B4-BE49-F238E27FC236}">
                  <a16:creationId xmlns:a16="http://schemas.microsoft.com/office/drawing/2014/main" id="{2B4C0F1E-ACD6-FA11-B751-89185E80F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68">
              <a:extLst>
                <a:ext uri="{FF2B5EF4-FFF2-40B4-BE49-F238E27FC236}">
                  <a16:creationId xmlns:a16="http://schemas.microsoft.com/office/drawing/2014/main" id="{1E3D9509-069C-C8DE-A2DD-48BBD4B5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69">
              <a:extLst>
                <a:ext uri="{FF2B5EF4-FFF2-40B4-BE49-F238E27FC236}">
                  <a16:creationId xmlns:a16="http://schemas.microsoft.com/office/drawing/2014/main" id="{F73F886F-E1CA-5629-64AF-F36C122E2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70">
              <a:extLst>
                <a:ext uri="{FF2B5EF4-FFF2-40B4-BE49-F238E27FC236}">
                  <a16:creationId xmlns:a16="http://schemas.microsoft.com/office/drawing/2014/main" id="{7817AC30-1218-631F-C7DF-5443BB76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71">
              <a:extLst>
                <a:ext uri="{FF2B5EF4-FFF2-40B4-BE49-F238E27FC236}">
                  <a16:creationId xmlns:a16="http://schemas.microsoft.com/office/drawing/2014/main" id="{8BBEB072-2DDE-95F4-8AD8-988CF613F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Rectangle 72">
              <a:extLst>
                <a:ext uri="{FF2B5EF4-FFF2-40B4-BE49-F238E27FC236}">
                  <a16:creationId xmlns:a16="http://schemas.microsoft.com/office/drawing/2014/main" id="{354FA857-7687-1259-6D83-5A73F43B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Rectangle 73">
              <a:extLst>
                <a:ext uri="{FF2B5EF4-FFF2-40B4-BE49-F238E27FC236}">
                  <a16:creationId xmlns:a16="http://schemas.microsoft.com/office/drawing/2014/main" id="{845E3619-15D1-3C77-AA07-64DCEEEBC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Rectangle 74">
              <a:extLst>
                <a:ext uri="{FF2B5EF4-FFF2-40B4-BE49-F238E27FC236}">
                  <a16:creationId xmlns:a16="http://schemas.microsoft.com/office/drawing/2014/main" id="{35DC23D7-1990-0152-8A93-49B93EA62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75">
              <a:extLst>
                <a:ext uri="{FF2B5EF4-FFF2-40B4-BE49-F238E27FC236}">
                  <a16:creationId xmlns:a16="http://schemas.microsoft.com/office/drawing/2014/main" id="{91AD0ED8-0297-E0CB-BC90-19AE4C18A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Rectangle 76">
              <a:extLst>
                <a:ext uri="{FF2B5EF4-FFF2-40B4-BE49-F238E27FC236}">
                  <a16:creationId xmlns:a16="http://schemas.microsoft.com/office/drawing/2014/main" id="{518FF013-F81D-91B0-E9BE-4C02DA43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77">
              <a:extLst>
                <a:ext uri="{FF2B5EF4-FFF2-40B4-BE49-F238E27FC236}">
                  <a16:creationId xmlns:a16="http://schemas.microsoft.com/office/drawing/2014/main" id="{619651B7-D350-D555-01EE-0DDFBC21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39370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78">
              <a:extLst>
                <a:ext uri="{FF2B5EF4-FFF2-40B4-BE49-F238E27FC236}">
                  <a16:creationId xmlns:a16="http://schemas.microsoft.com/office/drawing/2014/main" id="{E3838F09-569A-406F-B3FD-D8BADEEB0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3688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9">
              <a:extLst>
                <a:ext uri="{FF2B5EF4-FFF2-40B4-BE49-F238E27FC236}">
                  <a16:creationId xmlns:a16="http://schemas.microsoft.com/office/drawing/2014/main" id="{521059D3-02E2-75EF-6B93-DEF31A0A3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39370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80">
              <a:extLst>
                <a:ext uri="{FF2B5EF4-FFF2-40B4-BE49-F238E27FC236}">
                  <a16:creationId xmlns:a16="http://schemas.microsoft.com/office/drawing/2014/main" id="{BCD4C2C2-596C-68F1-4402-6EF3DB104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8006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81">
              <a:extLst>
                <a:ext uri="{FF2B5EF4-FFF2-40B4-BE49-F238E27FC236}">
                  <a16:creationId xmlns:a16="http://schemas.microsoft.com/office/drawing/2014/main" id="{FDD0E148-A925-9A2C-93B1-86B899C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5232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82">
              <a:extLst>
                <a:ext uri="{FF2B5EF4-FFF2-40B4-BE49-F238E27FC236}">
                  <a16:creationId xmlns:a16="http://schemas.microsoft.com/office/drawing/2014/main" id="{EA2BA2D4-8748-9934-7610-F070C085C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368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83">
              <a:extLst>
                <a:ext uri="{FF2B5EF4-FFF2-40B4-BE49-F238E27FC236}">
                  <a16:creationId xmlns:a16="http://schemas.microsoft.com/office/drawing/2014/main" id="{EAEEE402-F656-373C-BCCF-8CF66C46B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84">
              <a:extLst>
                <a:ext uri="{FF2B5EF4-FFF2-40B4-BE49-F238E27FC236}">
                  <a16:creationId xmlns:a16="http://schemas.microsoft.com/office/drawing/2014/main" id="{8F2CBE98-D27B-7A93-583D-168236075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48006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85">
              <a:extLst>
                <a:ext uri="{FF2B5EF4-FFF2-40B4-BE49-F238E27FC236}">
                  <a16:creationId xmlns:a16="http://schemas.microsoft.com/office/drawing/2014/main" id="{45487EF9-3AC7-2564-EE40-CB7570E72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39370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86">
              <a:extLst>
                <a:ext uri="{FF2B5EF4-FFF2-40B4-BE49-F238E27FC236}">
                  <a16:creationId xmlns:a16="http://schemas.microsoft.com/office/drawing/2014/main" id="{21DB4C01-7E13-E657-8B94-ADF47D49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87">
              <a:extLst>
                <a:ext uri="{FF2B5EF4-FFF2-40B4-BE49-F238E27FC236}">
                  <a16:creationId xmlns:a16="http://schemas.microsoft.com/office/drawing/2014/main" id="{C68D1ACE-7A6A-81A7-40A8-7146C09F6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52324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Oval 88">
              <a:extLst>
                <a:ext uri="{FF2B5EF4-FFF2-40B4-BE49-F238E27FC236}">
                  <a16:creationId xmlns:a16="http://schemas.microsoft.com/office/drawing/2014/main" id="{45E0C131-BCC5-64F1-F19C-B036FBA7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5230813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Oval 89">
              <a:extLst>
                <a:ext uri="{FF2B5EF4-FFF2-40B4-BE49-F238E27FC236}">
                  <a16:creationId xmlns:a16="http://schemas.microsoft.com/office/drawing/2014/main" id="{C0EE35D9-C353-BA6C-99F1-B9E467DE7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90">
              <a:extLst>
                <a:ext uri="{FF2B5EF4-FFF2-40B4-BE49-F238E27FC236}">
                  <a16:creationId xmlns:a16="http://schemas.microsoft.com/office/drawing/2014/main" id="{126AAC8C-FA0A-AB3E-B5C3-4FA6C7C6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Oval 91">
              <a:extLst>
                <a:ext uri="{FF2B5EF4-FFF2-40B4-BE49-F238E27FC236}">
                  <a16:creationId xmlns:a16="http://schemas.microsoft.com/office/drawing/2014/main" id="{5B232F27-61AC-C9E0-89EF-53E5AE569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92">
              <a:extLst>
                <a:ext uri="{FF2B5EF4-FFF2-40B4-BE49-F238E27FC236}">
                  <a16:creationId xmlns:a16="http://schemas.microsoft.com/office/drawing/2014/main" id="{A8CA2F14-132F-B7E7-92B8-D1DACD281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0798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Oval 93">
              <a:extLst>
                <a:ext uri="{FF2B5EF4-FFF2-40B4-BE49-F238E27FC236}">
                  <a16:creationId xmlns:a16="http://schemas.microsoft.com/office/drawing/2014/main" id="{BBAD9357-8409-7584-BEB6-2F3179711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95312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Oval 94">
              <a:extLst>
                <a:ext uri="{FF2B5EF4-FFF2-40B4-BE49-F238E27FC236}">
                  <a16:creationId xmlns:a16="http://schemas.microsoft.com/office/drawing/2014/main" id="{649AE9FB-9C64-AB1C-327B-8F2DB9355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6588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189E22B7-3086-639E-0DED-0CC10FD5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788" y="63849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Oval 96">
              <a:extLst>
                <a:ext uri="{FF2B5EF4-FFF2-40B4-BE49-F238E27FC236}">
                  <a16:creationId xmlns:a16="http://schemas.microsoft.com/office/drawing/2014/main" id="{DDBD707F-515F-91FD-750B-5095EE174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5" y="55213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97">
              <a:extLst>
                <a:ext uri="{FF2B5EF4-FFF2-40B4-BE49-F238E27FC236}">
                  <a16:creationId xmlns:a16="http://schemas.microsoft.com/office/drawing/2014/main" id="{57FFEA35-79A8-64D9-7A0B-697C198B2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01">
              <a:extLst>
                <a:ext uri="{FF2B5EF4-FFF2-40B4-BE49-F238E27FC236}">
                  <a16:creationId xmlns:a16="http://schemas.microsoft.com/office/drawing/2014/main" id="{E62F99CB-CD29-B9B3-84F8-EFC079FF1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038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02">
              <a:extLst>
                <a:ext uri="{FF2B5EF4-FFF2-40B4-BE49-F238E27FC236}">
                  <a16:creationId xmlns:a16="http://schemas.microsoft.com/office/drawing/2014/main" id="{EBE5B14B-2D43-4F92-176A-B56899564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200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03">
              <a:extLst>
                <a:ext uri="{FF2B5EF4-FFF2-40B4-BE49-F238E27FC236}">
                  <a16:creationId xmlns:a16="http://schemas.microsoft.com/office/drawing/2014/main" id="{2EECC317-27AF-B301-F4A1-5F62B628B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2004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04">
              <a:extLst>
                <a:ext uri="{FF2B5EF4-FFF2-40B4-BE49-F238E27FC236}">
                  <a16:creationId xmlns:a16="http://schemas.microsoft.com/office/drawing/2014/main" id="{3B3D689D-FF9B-7D3B-F9EC-B5E085D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495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05">
              <a:extLst>
                <a:ext uri="{FF2B5EF4-FFF2-40B4-BE49-F238E27FC236}">
                  <a16:creationId xmlns:a16="http://schemas.microsoft.com/office/drawing/2014/main" id="{EC6A5302-9719-5526-EDE7-386A6E46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343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06">
              <a:extLst>
                <a:ext uri="{FF2B5EF4-FFF2-40B4-BE49-F238E27FC236}">
                  <a16:creationId xmlns:a16="http://schemas.microsoft.com/office/drawing/2014/main" id="{A8FBBC3F-670E-F18D-82B9-3C7E94933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3962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07">
              <a:extLst>
                <a:ext uri="{FF2B5EF4-FFF2-40B4-BE49-F238E27FC236}">
                  <a16:creationId xmlns:a16="http://schemas.microsoft.com/office/drawing/2014/main" id="{00432794-88DB-7B11-6C8F-E4A915122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08">
              <a:extLst>
                <a:ext uri="{FF2B5EF4-FFF2-40B4-BE49-F238E27FC236}">
                  <a16:creationId xmlns:a16="http://schemas.microsoft.com/office/drawing/2014/main" id="{5ED4F7C0-4B83-792B-090D-5B168C364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343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09">
              <a:extLst>
                <a:ext uri="{FF2B5EF4-FFF2-40B4-BE49-F238E27FC236}">
                  <a16:creationId xmlns:a16="http://schemas.microsoft.com/office/drawing/2014/main" id="{BC89B317-07A2-49F3-4573-C18B6B4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5486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110">
              <a:extLst>
                <a:ext uri="{FF2B5EF4-FFF2-40B4-BE49-F238E27FC236}">
                  <a16:creationId xmlns:a16="http://schemas.microsoft.com/office/drawing/2014/main" id="{01380935-5066-E921-EEC3-70E13473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486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111">
              <a:extLst>
                <a:ext uri="{FF2B5EF4-FFF2-40B4-BE49-F238E27FC236}">
                  <a16:creationId xmlns:a16="http://schemas.microsoft.com/office/drawing/2014/main" id="{B074D609-D04A-9C87-B41C-2875E572A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9436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112">
              <a:extLst>
                <a:ext uri="{FF2B5EF4-FFF2-40B4-BE49-F238E27FC236}">
                  <a16:creationId xmlns:a16="http://schemas.microsoft.com/office/drawing/2014/main" id="{1CD9280E-6B22-325F-395D-D1AD143DF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64008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2" name="Text Box 739">
            <a:extLst>
              <a:ext uri="{FF2B5EF4-FFF2-40B4-BE49-F238E27FC236}">
                <a16:creationId xmlns:a16="http://schemas.microsoft.com/office/drawing/2014/main" id="{6D873CEA-A6BF-CE52-1123-9F1608D0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762" y="4325166"/>
            <a:ext cx="2235993" cy="128342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3. Speciation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(an existing species splits to two)</a:t>
            </a:r>
          </a:p>
        </p:txBody>
      </p:sp>
    </p:spTree>
    <p:extLst>
      <p:ext uri="{BB962C8B-B14F-4D97-AF65-F5344CB8AC3E}">
        <p14:creationId xmlns:p14="http://schemas.microsoft.com/office/powerpoint/2010/main" val="42599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neutral model produces realistic patterns (sometimes)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0C976-9728-06DA-C57D-C2D09E95A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999945"/>
            <a:ext cx="8005053" cy="48712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2AC25C-C2EE-9922-7D2B-5FE94B754EAD}"/>
              </a:ext>
            </a:extLst>
          </p:cNvPr>
          <p:cNvSpPr txBox="1"/>
          <p:nvPr/>
        </p:nvSpPr>
        <p:spPr>
          <a:xfrm>
            <a:off x="294642" y="6033824"/>
            <a:ext cx="84683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Rosindell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670CBB-02C5-DCCF-7DA6-6B17E8FB53CD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637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347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According to </a:t>
            </a:r>
            <a:r>
              <a:rPr lang="en-US" altLang="en-US" dirty="0" err="1"/>
              <a:t>Gause’s</a:t>
            </a:r>
            <a:r>
              <a:rPr lang="en-US" altLang="en-US" dirty="0"/>
              <a:t> principle of competitive exclusion, two species with similar niches should not be able to coexist in a homogeneous environment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Environmental heterogeneity and niche differences enable coexistence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But there is the paradox of the plankton, where similar species coexist in homogeneous environment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 unified neutral theory of biodiversity (UNTB) offers a cellular automaton that resolves the paradox</a:t>
            </a:r>
            <a:endParaRPr lang="en-US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UNTB sometimes predicts realistic shapes of species-area relationship and species-abundance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59890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Null models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An example of elevation gradient of species richness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4403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50" y="1313026"/>
            <a:ext cx="3451901" cy="401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9D2BA-90DE-73B6-7DC1-FA104FE4C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9872" y="1389226"/>
            <a:ext cx="6688254" cy="4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643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Quintero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3D1C4B-1CD5-1624-7BF3-75A641A4F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94" y="1506640"/>
            <a:ext cx="9107581" cy="3768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90E52B-75E9-DFDB-0F1C-C70C1B333A11}"/>
              </a:ext>
            </a:extLst>
          </p:cNvPr>
          <p:cNvSpPr txBox="1"/>
          <p:nvPr/>
        </p:nvSpPr>
        <p:spPr>
          <a:xfrm>
            <a:off x="6569889" y="5604468"/>
            <a:ext cx="9999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Why does the hump-shaped pattern emerge?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33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mid-domain effect </a:t>
            </a:r>
            <a:r>
              <a:rPr lang="en-US" dirty="0"/>
              <a:t>– example of a pattern that emerges from purely geometrical reasons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6B20A-3CB8-FF30-088D-09568606FA60}"/>
              </a:ext>
            </a:extLst>
          </p:cNvPr>
          <p:cNvGrpSpPr/>
          <p:nvPr/>
        </p:nvGrpSpPr>
        <p:grpSpPr>
          <a:xfrm>
            <a:off x="748942" y="1236082"/>
            <a:ext cx="7234239" cy="3212094"/>
            <a:chOff x="1004887" y="1356513"/>
            <a:chExt cx="7710488" cy="35583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930E0-E510-B326-DC41-BFEB35C9D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28487" y="1438275"/>
              <a:ext cx="7386888" cy="3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F9CD0-2A91-6FAB-8B46-781CED8E4BAA}"/>
                </a:ext>
              </a:extLst>
            </p:cNvPr>
            <p:cNvSpPr/>
            <p:nvPr/>
          </p:nvSpPr>
          <p:spPr>
            <a:xfrm>
              <a:off x="1004887" y="1362076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0626FB-17B3-9DBF-955E-AE3742EF62C3}"/>
                </a:ext>
              </a:extLst>
            </p:cNvPr>
            <p:cNvSpPr/>
            <p:nvPr/>
          </p:nvSpPr>
          <p:spPr>
            <a:xfrm>
              <a:off x="4766349" y="1356513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99E43-7339-CEAE-8296-B0F7292223F2}"/>
              </a:ext>
            </a:extLst>
          </p:cNvPr>
          <p:cNvSpPr txBox="1"/>
          <p:nvPr/>
        </p:nvSpPr>
        <p:spPr>
          <a:xfrm>
            <a:off x="1230071" y="4640835"/>
            <a:ext cx="999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increasing overlap of species ranges towards the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of a shared geographic domain due to geometric boundary constraints in relation to the distribution of species' range sizes and midpoints.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8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Conway’s Game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2" name="Picture 4" descr="The Game of Life, the Legacy of John Conway | by Marin Vlastelica | Towards  Data Science">
            <a:extLst>
              <a:ext uri="{FF2B5EF4-FFF2-40B4-BE49-F238E27FC236}">
                <a16:creationId xmlns:a16="http://schemas.microsoft.com/office/drawing/2014/main" id="{F48B86E1-B9D4-CC54-E319-CE070536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77" y="11811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670275-5112-BBF9-7963-ED97081B188B}"/>
              </a:ext>
            </a:extLst>
          </p:cNvPr>
          <p:cNvGrpSpPr/>
          <p:nvPr/>
        </p:nvGrpSpPr>
        <p:grpSpPr>
          <a:xfrm>
            <a:off x="1242438" y="1181100"/>
            <a:ext cx="2472312" cy="2666050"/>
            <a:chOff x="1242438" y="1181100"/>
            <a:chExt cx="2472312" cy="26660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F842B4B-4C21-C125-FF1B-029E78049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181100"/>
              <a:ext cx="238125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672234-CB0B-FBBF-7FBE-E24A9586AE72}"/>
                </a:ext>
              </a:extLst>
            </p:cNvPr>
            <p:cNvSpPr txBox="1"/>
            <p:nvPr/>
          </p:nvSpPr>
          <p:spPr>
            <a:xfrm>
              <a:off x="1242438" y="3200819"/>
              <a:ext cx="24384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John Horton Conway</a:t>
              </a:r>
            </a:p>
            <a:p>
              <a:pPr algn="ctr"/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(1937-2020)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19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is a null model?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485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In </a:t>
            </a:r>
            <a:r>
              <a:rPr lang="en-US" altLang="en-US" b="1" dirty="0"/>
              <a:t>mathematics</a:t>
            </a:r>
            <a:r>
              <a:rPr lang="en-US" altLang="en-US" dirty="0"/>
              <a:t>, for example in the study of statistical properties of graphs, a </a:t>
            </a:r>
            <a:r>
              <a:rPr lang="en-US" altLang="en-US" b="1" dirty="0"/>
              <a:t>null model </a:t>
            </a:r>
            <a:r>
              <a:rPr lang="en-US" altLang="en-US" dirty="0"/>
              <a:t>is a type of random object that matches one specific object in some of its features, or more generally satisfies a collection of constraints, but which is otherwise taken to be an unbiasedly random structure. 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In </a:t>
            </a:r>
            <a:r>
              <a:rPr lang="en-US" altLang="en-US" b="1" dirty="0"/>
              <a:t>ecology</a:t>
            </a:r>
            <a:r>
              <a:rPr lang="en-US" altLang="en-US" dirty="0"/>
              <a:t>, null models are usually the simplest models that can be derived from first principles and constraints. They usually contain very little biology. 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Null models can serve as a foundation for our understanding of nature. If the null model reproduces the empirically observed patterns, then do we need biology/ecology at all?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They can also be the simplest computational frame (vehicle) on which we can build more complex models.</a:t>
            </a:r>
            <a:br>
              <a:rPr lang="en-US" altLang="en-US" dirty="0"/>
            </a:br>
            <a:endParaRPr lang="en-US" altLang="en-US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Random range placement (the </a:t>
            </a:r>
            <a:r>
              <a:rPr lang="en-US" altLang="en-US" b="1" dirty="0"/>
              <a:t>mid-domain effect model</a:t>
            </a:r>
            <a:r>
              <a:rPr lang="en-US" altLang="en-US" dirty="0"/>
              <a:t>) is an example of a simple model that reproduces the hump-shaped pattern of species richness along elevation. The model is also wrong, by the way (</a:t>
            </a:r>
            <a:r>
              <a:rPr lang="en-US" altLang="en-US" dirty="0" err="1"/>
              <a:t>Sizling</a:t>
            </a:r>
            <a:r>
              <a:rPr lang="en-US" altLang="en-US" dirty="0"/>
              <a:t>, Storch &amp; Keil 2011, </a:t>
            </a:r>
            <a:r>
              <a:rPr lang="en-US" altLang="en-US" i="1" dirty="0"/>
              <a:t>Ecology</a:t>
            </a:r>
            <a:r>
              <a:rPr lang="en-US" alt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512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032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Conway’s Game of Life – simple rules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1F0F8-CC67-03B7-5E94-1DE72FBD28FD}"/>
              </a:ext>
            </a:extLst>
          </p:cNvPr>
          <p:cNvSpPr txBox="1"/>
          <p:nvPr/>
        </p:nvSpPr>
        <p:spPr>
          <a:xfrm>
            <a:off x="1333500" y="2008138"/>
            <a:ext cx="60960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fewer than two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dies, as if by underpopulation.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two or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lives on to the next generation.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more than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dies, as if by overpopulation.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dead cell with exactly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becomes a live cell, as if by reproduction.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E28E12F-6E55-2952-EF0E-84A10D84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547" y="1150888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12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4EF61E-CBAE-107E-39D7-5904A5B7D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2780" y="1200151"/>
            <a:ext cx="6025577" cy="4077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Wolfram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MathWorld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6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Wolfram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MathWorld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6022D0D4-B3AD-CADA-B88A-3CA42442E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500" y="831878"/>
            <a:ext cx="3416325" cy="47994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D7A12F5-E512-1BAD-8A2F-5CE6C285F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401" y="751743"/>
            <a:ext cx="5236722" cy="54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Liana Manukyan (1995)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C7002A-9CF9-46FD-9458-5975BCCA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917970"/>
            <a:ext cx="4030949" cy="30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ED155FF-A375-46A4-0FCC-9598A98B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38" y="1917970"/>
            <a:ext cx="6032315" cy="30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82120-8065-3CA2-C5A2-806CCF743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755" y="1917970"/>
            <a:ext cx="1899290" cy="2699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823204-2075-1345-517B-FEF1A1298014}"/>
              </a:ext>
            </a:extLst>
          </p:cNvPr>
          <p:cNvSpPr txBox="1"/>
          <p:nvPr/>
        </p:nvSpPr>
        <p:spPr>
          <a:xfrm>
            <a:off x="7181383" y="5043618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Cellular automaton “rule 30”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73B22-FB06-8BA9-A0CA-25B20C78849A}"/>
              </a:ext>
            </a:extLst>
          </p:cNvPr>
          <p:cNvSpPr txBox="1"/>
          <p:nvPr/>
        </p:nvSpPr>
        <p:spPr>
          <a:xfrm>
            <a:off x="2006298" y="496860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Conus abbas </a:t>
            </a:r>
            <a:r>
              <a:rPr lang="en-US" dirty="0"/>
              <a:t>(</a:t>
            </a:r>
            <a:r>
              <a:rPr lang="en-US" dirty="0" err="1"/>
              <a:t>homolice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52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Cellular automata in nature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Manukyan et al. (2017)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figure 1">
            <a:extLst>
              <a:ext uri="{FF2B5EF4-FFF2-40B4-BE49-F238E27FC236}">
                <a16:creationId xmlns:a16="http://schemas.microsoft.com/office/drawing/2014/main" id="{179DAFAF-E3BF-5593-287E-155A50733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751" y="989812"/>
            <a:ext cx="5697470" cy="50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04611-69FD-06FB-3C7F-15022BD5294A}"/>
              </a:ext>
            </a:extLst>
          </p:cNvPr>
          <p:cNvSpPr txBox="1"/>
          <p:nvPr/>
        </p:nvSpPr>
        <p:spPr>
          <a:xfrm>
            <a:off x="5389124" y="6022871"/>
            <a:ext cx="349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Timon </a:t>
            </a:r>
            <a:r>
              <a:rPr lang="en-US" i="1" dirty="0" err="1"/>
              <a:t>lepidus</a:t>
            </a:r>
            <a:r>
              <a:rPr lang="en-US" dirty="0"/>
              <a:t> (Ocellated lizard)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060FFA-D663-8719-253E-38CEB4707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90849"/>
            <a:ext cx="2895268" cy="21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7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Fractals</a:t>
            </a:r>
            <a:r>
              <a:rPr lang="en-US" dirty="0"/>
              <a:t> – another case of simple rules but complex outcomes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86E8B14F-8578-22B1-8C8B-C8DE75E4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88" y="883835"/>
            <a:ext cx="3644763" cy="25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actal Tree | Parametric House">
            <a:extLst>
              <a:ext uri="{FF2B5EF4-FFF2-40B4-BE49-F238E27FC236}">
                <a16:creationId xmlns:a16="http://schemas.microsoft.com/office/drawing/2014/main" id="{C45F7BA5-A10F-67A8-3B87-87CA71C69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82" y="866881"/>
            <a:ext cx="4590838" cy="45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93586-4903-EE53-9BAD-B3E0F9119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3536339" cy="26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05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10312</TotalTime>
  <Words>1032</Words>
  <Application>Microsoft Office PowerPoint</Application>
  <PresentationFormat>Widescreen</PresentationFormat>
  <Paragraphs>173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</vt:lpstr>
      <vt:lpstr>Calibri</vt:lpstr>
      <vt:lpstr>Tahoma</vt:lpstr>
      <vt:lpstr>Verdana</vt:lpstr>
      <vt:lpstr>Office Theme</vt:lpstr>
      <vt:lpstr>Mechanistic models in macroecology and biodiversity science</vt:lpstr>
      <vt:lpstr>From simple rules to complex patterns</vt:lpstr>
      <vt:lpstr>Conway’s Game of Life</vt:lpstr>
      <vt:lpstr>Conway’s Game of Life – simple rules</vt:lpstr>
      <vt:lpstr>One-dimensional cellular automata</vt:lpstr>
      <vt:lpstr>One-dimensional cellular automata</vt:lpstr>
      <vt:lpstr>One-dimensional cellular automata</vt:lpstr>
      <vt:lpstr>Cellular automata in nature</vt:lpstr>
      <vt:lpstr>Fractals – another case of simple rules but complex outcomes</vt:lpstr>
      <vt:lpstr>Chaotic behavior of logistic equation – from sigmoidal curve to deterministic chaos</vt:lpstr>
      <vt:lpstr>All this is different from agent-based models</vt:lpstr>
      <vt:lpstr>What you should know</vt:lpstr>
      <vt:lpstr>Unified Neutral Theory of Biodiversity</vt:lpstr>
      <vt:lpstr>Gause’s principle of competitive exclusion</vt:lpstr>
      <vt:lpstr>So how can species coexist? Thanks to heterogeneity of environment</vt:lpstr>
      <vt:lpstr>But, there is the paradox of the plankton, tropical forests …</vt:lpstr>
      <vt:lpstr>Paradox of the plankton, tropical forests</vt:lpstr>
      <vt:lpstr>The neutral model</vt:lpstr>
      <vt:lpstr>A neutral model</vt:lpstr>
      <vt:lpstr>A neutral model</vt:lpstr>
      <vt:lpstr>A classic neutral model</vt:lpstr>
      <vt:lpstr>A classic neutral model</vt:lpstr>
      <vt:lpstr>A classic neutral model</vt:lpstr>
      <vt:lpstr>The neutral model produces realistic patterns (sometimes)</vt:lpstr>
      <vt:lpstr>What you should know</vt:lpstr>
      <vt:lpstr>Null models</vt:lpstr>
      <vt:lpstr>Elevational gradient of species richness</vt:lpstr>
      <vt:lpstr>Elevational gradient of species richness</vt:lpstr>
      <vt:lpstr>The mid-domain effect – example of a pattern that emerges from purely geometrical reasons</vt:lpstr>
      <vt:lpstr>What is a null model?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782</cp:revision>
  <cp:lastPrinted>2022-01-20T14:55:36Z</cp:lastPrinted>
  <dcterms:created xsi:type="dcterms:W3CDTF">2021-11-22T08:31:33Z</dcterms:created>
  <dcterms:modified xsi:type="dcterms:W3CDTF">2022-12-13T10:40:41Z</dcterms:modified>
</cp:coreProperties>
</file>